
<file path=[Content_Types].xml><?xml version="1.0" encoding="utf-8"?>
<Types xmlns="http://schemas.openxmlformats.org/package/2006/content-types">
  <Default Extension="xml" ContentType="application/xml"/>
  <Default Extension="wav" ContentType="audio/x-wav"/>
  <Default Extension="jpe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5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F1588-14EE-40D9-B366-8ED410665527}" type="datetimeFigureOut">
              <a:rPr lang="en-US" smtClean="0"/>
              <a:t>5/28/18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59135-7433-4B48-9625-94276AC91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57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C3339-5C9A-45ED-AF5C-EA2FFD5D9B8D}" type="datetimeFigureOut">
              <a:rPr lang="en-US" smtClean="0"/>
              <a:t>5/28/18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BAA701B-B470-4FC0-A53A-7A778502A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97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C3339-5C9A-45ED-AF5C-EA2FFD5D9B8D}" type="datetimeFigureOut">
              <a:rPr lang="en-US" smtClean="0"/>
              <a:t>5/28/18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BAA701B-B470-4FC0-A53A-7A778502A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2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C3339-5C9A-45ED-AF5C-EA2FFD5D9B8D}" type="datetimeFigureOut">
              <a:rPr lang="en-US" smtClean="0"/>
              <a:t>5/28/18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BAA701B-B470-4FC0-A53A-7A778502A40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767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C3339-5C9A-45ED-AF5C-EA2FFD5D9B8D}" type="datetimeFigureOut">
              <a:rPr lang="en-US" smtClean="0"/>
              <a:t>5/28/18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BAA701B-B470-4FC0-A53A-7A778502A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58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C3339-5C9A-45ED-AF5C-EA2FFD5D9B8D}" type="datetimeFigureOut">
              <a:rPr lang="en-US" smtClean="0"/>
              <a:t>5/28/18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BAA701B-B470-4FC0-A53A-7A778502A40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211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C3339-5C9A-45ED-AF5C-EA2FFD5D9B8D}" type="datetimeFigureOut">
              <a:rPr lang="en-US" smtClean="0"/>
              <a:t>5/28/18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BAA701B-B470-4FC0-A53A-7A778502A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252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C3339-5C9A-45ED-AF5C-EA2FFD5D9B8D}" type="datetimeFigureOut">
              <a:rPr lang="en-US" smtClean="0"/>
              <a:t>5/28/18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701B-B470-4FC0-A53A-7A778502A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222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C3339-5C9A-45ED-AF5C-EA2FFD5D9B8D}" type="datetimeFigureOut">
              <a:rPr lang="en-US" smtClean="0"/>
              <a:t>5/28/18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701B-B470-4FC0-A53A-7A778502A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309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C3339-5C9A-45ED-AF5C-EA2FFD5D9B8D}" type="datetimeFigureOut">
              <a:rPr lang="en-US" smtClean="0"/>
              <a:t>5/28/18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701B-B470-4FC0-A53A-7A778502A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034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C3339-5C9A-45ED-AF5C-EA2FFD5D9B8D}" type="datetimeFigureOut">
              <a:rPr lang="en-US" smtClean="0"/>
              <a:t>5/28/18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BAA701B-B470-4FC0-A53A-7A778502A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2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C3339-5C9A-45ED-AF5C-EA2FFD5D9B8D}" type="datetimeFigureOut">
              <a:rPr lang="en-US" smtClean="0"/>
              <a:t>5/28/18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BAA701B-B470-4FC0-A53A-7A778502A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74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C3339-5C9A-45ED-AF5C-EA2FFD5D9B8D}" type="datetimeFigureOut">
              <a:rPr lang="en-US" smtClean="0"/>
              <a:t>5/28/18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BAA701B-B470-4FC0-A53A-7A778502A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81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C3339-5C9A-45ED-AF5C-EA2FFD5D9B8D}" type="datetimeFigureOut">
              <a:rPr lang="en-US" smtClean="0"/>
              <a:t>5/28/18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701B-B470-4FC0-A53A-7A778502A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16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C3339-5C9A-45ED-AF5C-EA2FFD5D9B8D}" type="datetimeFigureOut">
              <a:rPr lang="en-US" smtClean="0"/>
              <a:t>5/28/18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701B-B470-4FC0-A53A-7A778502A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48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C3339-5C9A-45ED-AF5C-EA2FFD5D9B8D}" type="datetimeFigureOut">
              <a:rPr lang="en-US" smtClean="0"/>
              <a:t>5/28/18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701B-B470-4FC0-A53A-7A778502A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83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C3339-5C9A-45ED-AF5C-EA2FFD5D9B8D}" type="datetimeFigureOut">
              <a:rPr lang="en-US" smtClean="0"/>
              <a:t>5/28/18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BAA701B-B470-4FC0-A53A-7A778502A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04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C3339-5C9A-45ED-AF5C-EA2FFD5D9B8D}" type="datetimeFigureOut">
              <a:rPr lang="en-US" smtClean="0"/>
              <a:t>5/28/18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BAA701B-B470-4FC0-A53A-7A778502A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798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audio" Target="../media/audio1.wav"/><Relationship Id="rId3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Permisos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de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Estacionamiento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Preparado</a:t>
            </a:r>
            <a:r>
              <a:rPr lang="en-US" sz="3200" dirty="0" smtClean="0"/>
              <a:t> </a:t>
            </a:r>
            <a:r>
              <a:rPr lang="en-US" sz="3200" dirty="0" err="1" smtClean="0"/>
              <a:t>por</a:t>
            </a:r>
            <a:r>
              <a:rPr lang="en-US" sz="3200" dirty="0" smtClean="0"/>
              <a:t>: Félix A. </a:t>
            </a:r>
            <a:r>
              <a:rPr lang="en-US" sz="3200" dirty="0" err="1" smtClean="0"/>
              <a:t>Zayas</a:t>
            </a:r>
            <a:r>
              <a:rPr lang="en-US" sz="3200" dirty="0" smtClean="0"/>
              <a:t> Rodríguez</a:t>
            </a:r>
          </a:p>
          <a:p>
            <a:r>
              <a:rPr lang="en-US" sz="3200" dirty="0" err="1" smtClean="0"/>
              <a:t>Programa</a:t>
            </a:r>
            <a:r>
              <a:rPr lang="en-US" sz="3200" dirty="0" smtClean="0"/>
              <a:t> de </a:t>
            </a:r>
            <a:r>
              <a:rPr lang="en-US" sz="3200" dirty="0" err="1"/>
              <a:t>E</a:t>
            </a:r>
            <a:r>
              <a:rPr lang="en-US" sz="3200" dirty="0" err="1" smtClean="0"/>
              <a:t>studiantes</a:t>
            </a:r>
            <a:r>
              <a:rPr lang="en-US" sz="3200" dirty="0" smtClean="0"/>
              <a:t> </a:t>
            </a:r>
            <a:r>
              <a:rPr lang="en-US" sz="3200" dirty="0" err="1"/>
              <a:t>M</a:t>
            </a:r>
            <a:r>
              <a:rPr lang="en-US" sz="3200" dirty="0" err="1" smtClean="0"/>
              <a:t>entores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6283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Violaciones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graves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497772" y="1441269"/>
            <a:ext cx="8915400" cy="4828902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Conducir</a:t>
            </a:r>
            <a:r>
              <a:rPr lang="en-US" sz="2400" dirty="0" smtClean="0"/>
              <a:t> a </a:t>
            </a:r>
            <a:r>
              <a:rPr lang="en-US" sz="2400" dirty="0" err="1" smtClean="0"/>
              <a:t>velocidad</a:t>
            </a:r>
            <a:r>
              <a:rPr lang="en-US" sz="2400" dirty="0" smtClean="0"/>
              <a:t> mayor de el </a:t>
            </a:r>
            <a:r>
              <a:rPr lang="en-US" sz="2400" dirty="0" err="1" smtClean="0"/>
              <a:t>límite</a:t>
            </a:r>
            <a:r>
              <a:rPr lang="en-US" sz="2400" dirty="0" smtClean="0"/>
              <a:t> </a:t>
            </a:r>
            <a:r>
              <a:rPr lang="en-US" sz="2400" dirty="0" err="1" smtClean="0"/>
              <a:t>establecido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la zona.</a:t>
            </a:r>
          </a:p>
          <a:p>
            <a:r>
              <a:rPr lang="en-US" sz="2400" dirty="0" err="1" smtClean="0"/>
              <a:t>Conducir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sentido</a:t>
            </a:r>
            <a:r>
              <a:rPr lang="en-US" sz="2400" dirty="0" smtClean="0"/>
              <a:t> </a:t>
            </a:r>
            <a:r>
              <a:rPr lang="en-US" sz="2400" dirty="0" err="1" smtClean="0"/>
              <a:t>contrario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Utilizar</a:t>
            </a:r>
            <a:r>
              <a:rPr lang="en-US" sz="2400" dirty="0" smtClean="0"/>
              <a:t> un </a:t>
            </a:r>
            <a:r>
              <a:rPr lang="en-US" sz="2400" dirty="0" err="1" smtClean="0"/>
              <a:t>lugar</a:t>
            </a:r>
            <a:r>
              <a:rPr lang="en-US" sz="2400" dirty="0" smtClean="0"/>
              <a:t> de </a:t>
            </a:r>
            <a:r>
              <a:rPr lang="en-US" sz="2400" dirty="0" err="1" smtClean="0"/>
              <a:t>estacionamiento</a:t>
            </a:r>
            <a:r>
              <a:rPr lang="en-US" sz="2400" dirty="0" smtClean="0"/>
              <a:t> sin </a:t>
            </a:r>
            <a:r>
              <a:rPr lang="en-US" sz="2400" dirty="0" err="1" smtClean="0"/>
              <a:t>tener</a:t>
            </a:r>
            <a:r>
              <a:rPr lang="en-US" sz="2400" dirty="0" smtClean="0"/>
              <a:t> </a:t>
            </a:r>
            <a:r>
              <a:rPr lang="en-US" sz="2400" dirty="0" err="1" smtClean="0"/>
              <a:t>permiso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Estacionar</a:t>
            </a:r>
            <a:r>
              <a:rPr lang="en-US" sz="2400" dirty="0" smtClean="0"/>
              <a:t> </a:t>
            </a:r>
            <a:r>
              <a:rPr lang="en-US" sz="2400" dirty="0" err="1" smtClean="0"/>
              <a:t>sobre</a:t>
            </a:r>
            <a:r>
              <a:rPr lang="en-US" sz="2400" dirty="0" smtClean="0"/>
              <a:t> la </a:t>
            </a:r>
            <a:r>
              <a:rPr lang="en-US" sz="2400" dirty="0" err="1" smtClean="0"/>
              <a:t>grama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Estacionar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area de </a:t>
            </a:r>
            <a:r>
              <a:rPr lang="en-US" sz="2400" dirty="0" err="1" smtClean="0"/>
              <a:t>carga</a:t>
            </a:r>
            <a:r>
              <a:rPr lang="en-US" sz="2400" dirty="0" smtClean="0"/>
              <a:t> y </a:t>
            </a:r>
            <a:r>
              <a:rPr lang="en-US" sz="2400" dirty="0" err="1" smtClean="0"/>
              <a:t>descarga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Estacionar</a:t>
            </a:r>
            <a:r>
              <a:rPr lang="en-US" sz="2400" dirty="0" smtClean="0"/>
              <a:t> </a:t>
            </a:r>
            <a:r>
              <a:rPr lang="en-US" sz="2400" dirty="0" err="1" smtClean="0"/>
              <a:t>sobre</a:t>
            </a:r>
            <a:r>
              <a:rPr lang="en-US" sz="2400" dirty="0" smtClean="0"/>
              <a:t> </a:t>
            </a:r>
            <a:r>
              <a:rPr lang="en-US" sz="2400" dirty="0" err="1" smtClean="0"/>
              <a:t>aceras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Estacionar</a:t>
            </a:r>
            <a:r>
              <a:rPr lang="en-US" sz="2400" dirty="0" smtClean="0"/>
              <a:t> </a:t>
            </a:r>
            <a:r>
              <a:rPr lang="en-US" sz="2400" dirty="0" err="1" smtClean="0"/>
              <a:t>sobre</a:t>
            </a:r>
            <a:r>
              <a:rPr lang="en-US" sz="2400" dirty="0" smtClean="0"/>
              <a:t> un </a:t>
            </a:r>
            <a:r>
              <a:rPr lang="en-US" sz="2400" dirty="0" err="1" smtClean="0"/>
              <a:t>encintado</a:t>
            </a:r>
            <a:r>
              <a:rPr lang="en-US" sz="2400" dirty="0" smtClean="0"/>
              <a:t> </a:t>
            </a:r>
            <a:r>
              <a:rPr lang="en-US" sz="2400" dirty="0" err="1" smtClean="0"/>
              <a:t>pintado</a:t>
            </a:r>
            <a:r>
              <a:rPr lang="en-US" sz="2400" dirty="0" smtClean="0"/>
              <a:t> de Amarillo.</a:t>
            </a:r>
          </a:p>
          <a:p>
            <a:r>
              <a:rPr lang="en-US" sz="2400" dirty="0" smtClean="0"/>
              <a:t>No </a:t>
            </a:r>
            <a:r>
              <a:rPr lang="en-US" sz="2400" dirty="0" err="1" smtClean="0"/>
              <a:t>obedecer</a:t>
            </a:r>
            <a:r>
              <a:rPr lang="en-US" sz="2400" dirty="0" smtClean="0"/>
              <a:t> las </a:t>
            </a:r>
            <a:r>
              <a:rPr lang="en-US" sz="2400" dirty="0" err="1" smtClean="0"/>
              <a:t>instrucciones</a:t>
            </a:r>
            <a:r>
              <a:rPr lang="en-US" sz="2400" dirty="0" smtClean="0"/>
              <a:t> de un </a:t>
            </a:r>
            <a:r>
              <a:rPr lang="en-US" sz="2400" dirty="0" err="1" smtClean="0"/>
              <a:t>oficial</a:t>
            </a:r>
            <a:r>
              <a:rPr lang="en-US" sz="2400" dirty="0" smtClean="0"/>
              <a:t> de </a:t>
            </a:r>
            <a:r>
              <a:rPr lang="en-US" sz="2400" dirty="0" err="1" smtClean="0"/>
              <a:t>seguridad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72527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Violaciones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menos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graves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92925" y="1402080"/>
            <a:ext cx="8915400" cy="472440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Ocupar</a:t>
            </a:r>
            <a:r>
              <a:rPr lang="en-US" sz="2800" dirty="0" smtClean="0"/>
              <a:t> </a:t>
            </a:r>
            <a:r>
              <a:rPr lang="en-US" sz="2800" dirty="0" err="1" smtClean="0"/>
              <a:t>más</a:t>
            </a:r>
            <a:r>
              <a:rPr lang="en-US" sz="2800" dirty="0" smtClean="0"/>
              <a:t> de un </a:t>
            </a:r>
            <a:r>
              <a:rPr lang="en-US" sz="2800" dirty="0" err="1" smtClean="0"/>
              <a:t>lugar</a:t>
            </a:r>
            <a:r>
              <a:rPr lang="en-US" sz="2800" dirty="0" smtClean="0"/>
              <a:t> de </a:t>
            </a:r>
            <a:r>
              <a:rPr lang="en-US" sz="2800" dirty="0" err="1" smtClean="0"/>
              <a:t>estacionamiento</a:t>
            </a:r>
            <a:endParaRPr lang="en-US" sz="2800" dirty="0" smtClean="0"/>
          </a:p>
          <a:p>
            <a:r>
              <a:rPr lang="en-US" sz="2800" dirty="0" err="1" smtClean="0"/>
              <a:t>Utilizar</a:t>
            </a:r>
            <a:r>
              <a:rPr lang="en-US" sz="2800" dirty="0" smtClean="0"/>
              <a:t> un </a:t>
            </a:r>
            <a:r>
              <a:rPr lang="en-US" sz="2800" dirty="0" err="1" smtClean="0"/>
              <a:t>estacionamiento</a:t>
            </a:r>
            <a:r>
              <a:rPr lang="en-US" sz="2800" dirty="0" smtClean="0"/>
              <a:t> con el </a:t>
            </a:r>
            <a:r>
              <a:rPr lang="en-US" sz="2800" dirty="0" err="1" smtClean="0"/>
              <a:t>permiso</a:t>
            </a:r>
            <a:r>
              <a:rPr lang="en-US" sz="2800" dirty="0" smtClean="0"/>
              <a:t> </a:t>
            </a:r>
            <a:r>
              <a:rPr lang="en-US" sz="2800" dirty="0" err="1" smtClean="0"/>
              <a:t>vencido</a:t>
            </a:r>
            <a:endParaRPr lang="en-US" sz="2800" dirty="0" smtClean="0"/>
          </a:p>
          <a:p>
            <a:r>
              <a:rPr lang="en-US" sz="2800" dirty="0" smtClean="0"/>
              <a:t>No </a:t>
            </a:r>
            <a:r>
              <a:rPr lang="en-US" sz="2800" dirty="0" err="1" smtClean="0"/>
              <a:t>ceder</a:t>
            </a:r>
            <a:r>
              <a:rPr lang="en-US" sz="2800" dirty="0" smtClean="0"/>
              <a:t> el </a:t>
            </a:r>
            <a:r>
              <a:rPr lang="en-US" sz="2800" dirty="0" err="1" smtClean="0"/>
              <a:t>paso</a:t>
            </a:r>
            <a:r>
              <a:rPr lang="en-US" sz="2800" dirty="0" smtClean="0"/>
              <a:t> </a:t>
            </a:r>
            <a:r>
              <a:rPr lang="en-US" sz="2800" dirty="0" err="1" smtClean="0"/>
              <a:t>en</a:t>
            </a:r>
            <a:r>
              <a:rPr lang="en-US" sz="2800" dirty="0" smtClean="0"/>
              <a:t> areas de </a:t>
            </a:r>
            <a:r>
              <a:rPr lang="en-US" sz="2800" dirty="0" err="1" smtClean="0"/>
              <a:t>cruce</a:t>
            </a:r>
            <a:r>
              <a:rPr lang="en-US" sz="2800" dirty="0" smtClean="0"/>
              <a:t> </a:t>
            </a:r>
            <a:r>
              <a:rPr lang="en-US" sz="2800" dirty="0" err="1" smtClean="0"/>
              <a:t>peatonal</a:t>
            </a:r>
            <a:endParaRPr lang="en-US" sz="2800" dirty="0" smtClean="0"/>
          </a:p>
          <a:p>
            <a:r>
              <a:rPr lang="en-US" sz="2800" dirty="0" err="1" smtClean="0"/>
              <a:t>Aceleración</a:t>
            </a:r>
            <a:r>
              <a:rPr lang="en-US" sz="2800" dirty="0" smtClean="0"/>
              <a:t> </a:t>
            </a:r>
            <a:r>
              <a:rPr lang="en-US" sz="2800" dirty="0" err="1" smtClean="0"/>
              <a:t>indebida</a:t>
            </a:r>
            <a:r>
              <a:rPr lang="en-US" sz="2800" dirty="0" smtClean="0"/>
              <a:t> de motor, </a:t>
            </a:r>
            <a:r>
              <a:rPr lang="en-US" sz="2800" dirty="0" err="1" smtClean="0"/>
              <a:t>silenciador</a:t>
            </a:r>
            <a:r>
              <a:rPr lang="en-US" sz="2800" dirty="0" smtClean="0"/>
              <a:t> </a:t>
            </a:r>
            <a:r>
              <a:rPr lang="en-US" sz="2800" dirty="0" err="1" smtClean="0"/>
              <a:t>defectuoso</a:t>
            </a:r>
            <a:r>
              <a:rPr lang="en-US" sz="2800" dirty="0" smtClean="0"/>
              <a:t>, </a:t>
            </a:r>
            <a:r>
              <a:rPr lang="en-US" sz="2800" dirty="0" err="1" smtClean="0"/>
              <a:t>uso</a:t>
            </a:r>
            <a:r>
              <a:rPr lang="en-US" sz="2800" dirty="0" smtClean="0"/>
              <a:t> </a:t>
            </a:r>
            <a:r>
              <a:rPr lang="en-US" sz="2800" dirty="0" err="1" smtClean="0"/>
              <a:t>estridente</a:t>
            </a:r>
            <a:r>
              <a:rPr lang="en-US" sz="2800" dirty="0" smtClean="0"/>
              <a:t> de la </a:t>
            </a:r>
            <a:r>
              <a:rPr lang="en-US" sz="2800" dirty="0" err="1" smtClean="0"/>
              <a:t>bocina</a:t>
            </a:r>
            <a:r>
              <a:rPr lang="en-US" sz="2800" dirty="0" smtClean="0"/>
              <a:t> y/o volume </a:t>
            </a:r>
            <a:r>
              <a:rPr lang="en-US" sz="2800" dirty="0" err="1" smtClean="0"/>
              <a:t>excesivo</a:t>
            </a:r>
            <a:r>
              <a:rPr lang="en-US" sz="2800" dirty="0" smtClean="0"/>
              <a:t> de la radio</a:t>
            </a:r>
          </a:p>
          <a:p>
            <a:r>
              <a:rPr lang="en-US" sz="2800" dirty="0" err="1" smtClean="0"/>
              <a:t>Estacionar</a:t>
            </a:r>
            <a:r>
              <a:rPr lang="en-US" sz="2800" dirty="0" smtClean="0"/>
              <a:t> </a:t>
            </a:r>
            <a:r>
              <a:rPr lang="en-US" sz="2800" dirty="0" err="1" smtClean="0"/>
              <a:t>en</a:t>
            </a:r>
            <a:r>
              <a:rPr lang="en-US" sz="2800" dirty="0" smtClean="0"/>
              <a:t> </a:t>
            </a:r>
            <a:r>
              <a:rPr lang="en-US" sz="2800" dirty="0" err="1" smtClean="0"/>
              <a:t>áreas</a:t>
            </a:r>
            <a:r>
              <a:rPr lang="en-US" sz="2800" dirty="0" smtClean="0"/>
              <a:t> </a:t>
            </a:r>
            <a:r>
              <a:rPr lang="en-US" sz="2800" dirty="0" err="1" smtClean="0"/>
              <a:t>reservadas</a:t>
            </a:r>
            <a:r>
              <a:rPr lang="en-US" sz="2800" dirty="0" smtClean="0"/>
              <a:t> a </a:t>
            </a:r>
            <a:r>
              <a:rPr lang="en-US" sz="2800" dirty="0" err="1" smtClean="0"/>
              <a:t>funcionarios</a:t>
            </a:r>
            <a:r>
              <a:rPr lang="en-US" sz="2800" dirty="0" smtClean="0"/>
              <a:t> o </a:t>
            </a:r>
            <a:r>
              <a:rPr lang="en-US" sz="2800" dirty="0" err="1" smtClean="0"/>
              <a:t>funciones</a:t>
            </a:r>
            <a:r>
              <a:rPr lang="en-US" sz="2800" dirty="0" smtClean="0"/>
              <a:t> </a:t>
            </a:r>
            <a:r>
              <a:rPr lang="en-US" sz="2800" dirty="0" err="1" smtClean="0"/>
              <a:t>específicas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68873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Violaciones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menores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698171"/>
            <a:ext cx="8915400" cy="4213051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Transitar</a:t>
            </a:r>
            <a:r>
              <a:rPr lang="en-US" sz="3200" dirty="0" smtClean="0"/>
              <a:t> </a:t>
            </a:r>
            <a:r>
              <a:rPr lang="en-US" sz="3200" dirty="0" err="1" smtClean="0"/>
              <a:t>en</a:t>
            </a:r>
            <a:r>
              <a:rPr lang="en-US" sz="3200" dirty="0" smtClean="0"/>
              <a:t> </a:t>
            </a:r>
            <a:r>
              <a:rPr lang="en-US" sz="3200" dirty="0" err="1" smtClean="0"/>
              <a:t>motocicletas</a:t>
            </a:r>
            <a:r>
              <a:rPr lang="en-US" sz="3200" dirty="0" smtClean="0"/>
              <a:t> </a:t>
            </a:r>
            <a:r>
              <a:rPr lang="en-US" sz="3200" dirty="0" err="1" smtClean="0"/>
              <a:t>por</a:t>
            </a:r>
            <a:r>
              <a:rPr lang="en-US" sz="3200" dirty="0" smtClean="0"/>
              <a:t> el campus, </a:t>
            </a:r>
            <a:r>
              <a:rPr lang="en-US" sz="3200" dirty="0" err="1" smtClean="0"/>
              <a:t>excepto</a:t>
            </a:r>
            <a:r>
              <a:rPr lang="en-US" sz="3200" dirty="0" smtClean="0"/>
              <a:t> la </a:t>
            </a:r>
            <a:r>
              <a:rPr lang="en-US" sz="3200" dirty="0" err="1" smtClean="0"/>
              <a:t>utilizada</a:t>
            </a:r>
            <a:r>
              <a:rPr lang="en-US" sz="3200" dirty="0" smtClean="0"/>
              <a:t> </a:t>
            </a:r>
            <a:r>
              <a:rPr lang="en-US" sz="3200" dirty="0" err="1" smtClean="0"/>
              <a:t>por</a:t>
            </a:r>
            <a:r>
              <a:rPr lang="en-US" sz="3200" dirty="0" smtClean="0"/>
              <a:t> el </a:t>
            </a:r>
            <a:r>
              <a:rPr lang="en-US" sz="3200" dirty="0" err="1" smtClean="0"/>
              <a:t>Oficial</a:t>
            </a:r>
            <a:r>
              <a:rPr lang="en-US" sz="3200" dirty="0" smtClean="0"/>
              <a:t> de </a:t>
            </a:r>
            <a:r>
              <a:rPr lang="en-US" sz="3200" dirty="0" err="1" smtClean="0"/>
              <a:t>seguridad</a:t>
            </a:r>
            <a:r>
              <a:rPr lang="en-US" sz="3200" dirty="0" smtClean="0"/>
              <a:t> y </a:t>
            </a:r>
            <a:r>
              <a:rPr lang="en-US" sz="3200" dirty="0" err="1" smtClean="0"/>
              <a:t>otro</a:t>
            </a:r>
            <a:r>
              <a:rPr lang="en-US" sz="3200" dirty="0" smtClean="0"/>
              <a:t> personal </a:t>
            </a:r>
            <a:r>
              <a:rPr lang="en-US" sz="3200" dirty="0" err="1" smtClean="0"/>
              <a:t>autorizado</a:t>
            </a:r>
            <a:r>
              <a:rPr lang="en-US" sz="3200" dirty="0" smtClean="0"/>
              <a:t> </a:t>
            </a:r>
            <a:r>
              <a:rPr lang="en-US" sz="3200" dirty="0" err="1" smtClean="0"/>
              <a:t>en</a:t>
            </a:r>
            <a:r>
              <a:rPr lang="en-US" sz="3200" dirty="0" smtClean="0"/>
              <a:t> </a:t>
            </a:r>
            <a:r>
              <a:rPr lang="en-US" sz="3200" dirty="0" err="1" smtClean="0"/>
              <a:t>circunstancias</a:t>
            </a:r>
            <a:r>
              <a:rPr lang="en-US" sz="3200" dirty="0" smtClean="0"/>
              <a:t> </a:t>
            </a:r>
            <a:r>
              <a:rPr lang="en-US" sz="3200" dirty="0" err="1" smtClean="0"/>
              <a:t>especiales</a:t>
            </a:r>
            <a:endParaRPr lang="en-US" sz="3200" dirty="0" smtClean="0"/>
          </a:p>
          <a:p>
            <a:r>
              <a:rPr lang="en-US" sz="3200" dirty="0" err="1" smtClean="0"/>
              <a:t>Permiso</a:t>
            </a:r>
            <a:r>
              <a:rPr lang="en-US" sz="3200" dirty="0" smtClean="0"/>
              <a:t> </a:t>
            </a:r>
            <a:r>
              <a:rPr lang="en-US" sz="3200" dirty="0" err="1" smtClean="0"/>
              <a:t>pegado</a:t>
            </a:r>
            <a:r>
              <a:rPr lang="en-US" sz="3200" dirty="0" smtClean="0"/>
              <a:t> </a:t>
            </a:r>
            <a:r>
              <a:rPr lang="en-US" sz="3200" dirty="0" err="1" smtClean="0"/>
              <a:t>indebidamente</a:t>
            </a:r>
            <a:endParaRPr lang="en-US" sz="3200" dirty="0" smtClean="0"/>
          </a:p>
          <a:p>
            <a:r>
              <a:rPr lang="en-US" sz="3200" dirty="0" err="1" smtClean="0"/>
              <a:t>Permiso</a:t>
            </a:r>
            <a:r>
              <a:rPr lang="en-US" sz="3200" dirty="0" smtClean="0"/>
              <a:t> </a:t>
            </a:r>
            <a:r>
              <a:rPr lang="en-US" sz="3200" dirty="0" err="1" smtClean="0"/>
              <a:t>mutilado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61889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Límite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de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velocidad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15 mph </a:t>
            </a:r>
            <a:r>
              <a:rPr lang="en-US" sz="3600" dirty="0" err="1" smtClean="0"/>
              <a:t>excepto</a:t>
            </a:r>
            <a:r>
              <a:rPr lang="en-US" sz="3600" dirty="0" smtClean="0"/>
              <a:t> </a:t>
            </a:r>
            <a:r>
              <a:rPr lang="en-US" sz="3600" dirty="0" err="1" smtClean="0"/>
              <a:t>en</a:t>
            </a:r>
            <a:r>
              <a:rPr lang="en-US" sz="3600" dirty="0" smtClean="0"/>
              <a:t> zonas </a:t>
            </a:r>
            <a:r>
              <a:rPr lang="en-US" sz="3600" dirty="0" err="1" smtClean="0"/>
              <a:t>donde</a:t>
            </a:r>
            <a:r>
              <a:rPr lang="en-US" sz="3600" dirty="0" smtClean="0"/>
              <a:t> se </a:t>
            </a:r>
            <a:r>
              <a:rPr lang="en-US" sz="3600" dirty="0" err="1" smtClean="0"/>
              <a:t>indique</a:t>
            </a:r>
            <a:r>
              <a:rPr lang="en-US" sz="3600" dirty="0" smtClean="0"/>
              <a:t> lo </a:t>
            </a:r>
            <a:r>
              <a:rPr lang="en-US" sz="3600" dirty="0" err="1" smtClean="0"/>
              <a:t>contrario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5444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Sanciones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927566"/>
          </a:xfrm>
        </p:spPr>
        <p:txBody>
          <a:bodyPr>
            <a:noAutofit/>
          </a:bodyPr>
          <a:lstStyle/>
          <a:p>
            <a:r>
              <a:rPr lang="en-US" sz="3600" dirty="0" smtClean="0"/>
              <a:t>Para la </a:t>
            </a:r>
            <a:r>
              <a:rPr lang="en-US" sz="3600" dirty="0" err="1" smtClean="0"/>
              <a:t>primera</a:t>
            </a:r>
            <a:r>
              <a:rPr lang="en-US" sz="3600" dirty="0" smtClean="0"/>
              <a:t> </a:t>
            </a:r>
            <a:r>
              <a:rPr lang="en-US" sz="3600" dirty="0" err="1" smtClean="0"/>
              <a:t>sanción</a:t>
            </a:r>
            <a:r>
              <a:rPr lang="en-US" sz="3600" dirty="0" smtClean="0"/>
              <a:t> la persona </a:t>
            </a:r>
            <a:r>
              <a:rPr lang="en-US" sz="3600" dirty="0" err="1" smtClean="0"/>
              <a:t>recibirá</a:t>
            </a:r>
            <a:r>
              <a:rPr lang="en-US" sz="3600" dirty="0" smtClean="0"/>
              <a:t> </a:t>
            </a:r>
            <a:r>
              <a:rPr lang="en-US" sz="3600" dirty="0" err="1" smtClean="0"/>
              <a:t>una</a:t>
            </a:r>
            <a:r>
              <a:rPr lang="en-US" sz="3600" dirty="0" smtClean="0"/>
              <a:t> </a:t>
            </a:r>
            <a:r>
              <a:rPr lang="en-US" sz="3600" dirty="0" err="1" smtClean="0"/>
              <a:t>amonestación</a:t>
            </a:r>
            <a:r>
              <a:rPr lang="en-US" sz="3600" dirty="0" smtClean="0"/>
              <a:t> </a:t>
            </a:r>
            <a:r>
              <a:rPr lang="en-US" sz="3600" dirty="0" err="1" smtClean="0"/>
              <a:t>escrita</a:t>
            </a:r>
            <a:r>
              <a:rPr lang="en-US" sz="3600" dirty="0" smtClean="0"/>
              <a:t> </a:t>
            </a:r>
            <a:r>
              <a:rPr lang="en-US" sz="3600" dirty="0" err="1" smtClean="0"/>
              <a:t>por</a:t>
            </a:r>
            <a:r>
              <a:rPr lang="en-US" sz="3600" dirty="0" smtClean="0"/>
              <a:t> parte del director de la </a:t>
            </a:r>
            <a:r>
              <a:rPr lang="en-US" sz="3600" dirty="0" err="1" smtClean="0"/>
              <a:t>oficina</a:t>
            </a:r>
            <a:r>
              <a:rPr lang="en-US" sz="3600" dirty="0" smtClean="0"/>
              <a:t> de </a:t>
            </a:r>
            <a:r>
              <a:rPr lang="en-US" sz="3600" dirty="0" err="1" smtClean="0"/>
              <a:t>seguridad</a:t>
            </a:r>
            <a:r>
              <a:rPr lang="en-US" sz="3600" dirty="0" smtClean="0"/>
              <a:t>. </a:t>
            </a:r>
            <a:r>
              <a:rPr lang="en-US" sz="3600" dirty="0" err="1" smtClean="0"/>
              <a:t>Luego</a:t>
            </a:r>
            <a:r>
              <a:rPr lang="en-US" sz="3600" dirty="0" smtClean="0"/>
              <a:t> de la </a:t>
            </a:r>
            <a:r>
              <a:rPr lang="en-US" sz="3600" dirty="0" err="1" smtClean="0"/>
              <a:t>segunda</a:t>
            </a:r>
            <a:r>
              <a:rPr lang="en-US" sz="3600" dirty="0" smtClean="0"/>
              <a:t> </a:t>
            </a:r>
            <a:r>
              <a:rPr lang="en-US" sz="3600" dirty="0" err="1" smtClean="0"/>
              <a:t>infracción</a:t>
            </a:r>
            <a:r>
              <a:rPr lang="en-US" sz="3600" dirty="0" smtClean="0"/>
              <a:t> se </a:t>
            </a:r>
            <a:r>
              <a:rPr lang="en-US" sz="3600" dirty="0" err="1" smtClean="0"/>
              <a:t>impondrán</a:t>
            </a:r>
            <a:r>
              <a:rPr lang="en-US" sz="3600" dirty="0" smtClean="0"/>
              <a:t> </a:t>
            </a:r>
            <a:r>
              <a:rPr lang="en-US" sz="3600" dirty="0" err="1" smtClean="0"/>
              <a:t>multas</a:t>
            </a:r>
            <a:r>
              <a:rPr lang="en-US" sz="3600" dirty="0" smtClean="0"/>
              <a:t> y </a:t>
            </a:r>
            <a:r>
              <a:rPr lang="en-US" sz="3600" dirty="0" err="1" smtClean="0"/>
              <a:t>puntuación</a:t>
            </a:r>
            <a:r>
              <a:rPr lang="en-US" sz="3600" dirty="0" smtClean="0"/>
              <a:t> </a:t>
            </a:r>
            <a:r>
              <a:rPr lang="en-US" sz="3600" dirty="0" err="1" smtClean="0"/>
              <a:t>según</a:t>
            </a:r>
            <a:r>
              <a:rPr lang="en-US" sz="3600" dirty="0" smtClean="0"/>
              <a:t> la </a:t>
            </a:r>
            <a:r>
              <a:rPr lang="en-US" sz="3600" dirty="0" err="1" smtClean="0"/>
              <a:t>siguiente</a:t>
            </a:r>
            <a:r>
              <a:rPr lang="en-US" sz="3600" dirty="0" smtClean="0"/>
              <a:t> </a:t>
            </a:r>
            <a:r>
              <a:rPr lang="en-US" sz="3600" dirty="0" err="1" smtClean="0"/>
              <a:t>calificación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9828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63086" y="509451"/>
            <a:ext cx="8915400" cy="5238206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Violaciones</a:t>
            </a:r>
            <a:r>
              <a:rPr lang="en-US" sz="3200" dirty="0" smtClean="0"/>
              <a:t> </a:t>
            </a:r>
            <a:r>
              <a:rPr lang="en-US" sz="3200" dirty="0" err="1" smtClean="0"/>
              <a:t>más</a:t>
            </a:r>
            <a:r>
              <a:rPr lang="en-US" sz="3200" dirty="0" smtClean="0"/>
              <a:t> graves- </a:t>
            </a:r>
            <a:r>
              <a:rPr lang="en-US" sz="3200" dirty="0" err="1" smtClean="0"/>
              <a:t>puntuación</a:t>
            </a:r>
            <a:r>
              <a:rPr lang="en-US" sz="3200" dirty="0" smtClean="0"/>
              <a:t> 5, valor $35.00</a:t>
            </a:r>
          </a:p>
          <a:p>
            <a:r>
              <a:rPr lang="en-US" sz="3200" dirty="0" err="1" smtClean="0"/>
              <a:t>Violaciones</a:t>
            </a:r>
            <a:r>
              <a:rPr lang="en-US" sz="3200" dirty="0" smtClean="0"/>
              <a:t> graves- </a:t>
            </a:r>
            <a:r>
              <a:rPr lang="en-US" sz="3200" dirty="0" err="1" smtClean="0"/>
              <a:t>puntuación</a:t>
            </a:r>
            <a:r>
              <a:rPr lang="en-US" sz="3200" dirty="0" smtClean="0"/>
              <a:t> 4, valor $25.00</a:t>
            </a:r>
          </a:p>
          <a:p>
            <a:r>
              <a:rPr lang="en-US" sz="3200" dirty="0" err="1" smtClean="0"/>
              <a:t>Violaciones</a:t>
            </a:r>
            <a:r>
              <a:rPr lang="en-US" sz="3200" dirty="0" smtClean="0"/>
              <a:t> </a:t>
            </a:r>
            <a:r>
              <a:rPr lang="en-US" sz="3200" dirty="0" err="1" smtClean="0"/>
              <a:t>menos</a:t>
            </a:r>
            <a:r>
              <a:rPr lang="en-US" sz="3200" dirty="0" smtClean="0"/>
              <a:t> graves- </a:t>
            </a:r>
            <a:r>
              <a:rPr lang="en-US" sz="3200" dirty="0" err="1" smtClean="0"/>
              <a:t>puntuación</a:t>
            </a:r>
            <a:r>
              <a:rPr lang="en-US" sz="3200" dirty="0" smtClean="0"/>
              <a:t> 3, valor $15.00</a:t>
            </a:r>
          </a:p>
          <a:p>
            <a:r>
              <a:rPr lang="en-US" sz="3200" dirty="0" err="1" smtClean="0"/>
              <a:t>Violaciones</a:t>
            </a:r>
            <a:r>
              <a:rPr lang="en-US" sz="3200" dirty="0" smtClean="0"/>
              <a:t> </a:t>
            </a:r>
            <a:r>
              <a:rPr lang="en-US" sz="3200" dirty="0" err="1" smtClean="0"/>
              <a:t>menores</a:t>
            </a:r>
            <a:r>
              <a:rPr lang="en-US" sz="3200" dirty="0" smtClean="0"/>
              <a:t>- </a:t>
            </a:r>
            <a:r>
              <a:rPr lang="en-US" sz="3200" dirty="0" err="1" smtClean="0"/>
              <a:t>puntuación</a:t>
            </a:r>
            <a:r>
              <a:rPr lang="en-US" sz="3200" dirty="0" smtClean="0"/>
              <a:t> 2, valor $10.00</a:t>
            </a:r>
          </a:p>
        </p:txBody>
      </p:sp>
    </p:spTree>
    <p:extLst>
      <p:ext uri="{BB962C8B-B14F-4D97-AF65-F5344CB8AC3E}">
        <p14:creationId xmlns:p14="http://schemas.microsoft.com/office/powerpoint/2010/main" val="142466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Excepción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528354"/>
            <a:ext cx="8915400" cy="438286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La </a:t>
            </a:r>
            <a:r>
              <a:rPr lang="en-US" sz="2800" dirty="0" err="1" smtClean="0"/>
              <a:t>violación</a:t>
            </a:r>
            <a:r>
              <a:rPr lang="en-US" sz="2800" dirty="0" smtClean="0"/>
              <a:t> </a:t>
            </a:r>
            <a:r>
              <a:rPr lang="en-US" sz="2800" dirty="0" err="1" smtClean="0"/>
              <a:t>por</a:t>
            </a:r>
            <a:r>
              <a:rPr lang="en-US" sz="2800" dirty="0" smtClean="0"/>
              <a:t> </a:t>
            </a:r>
            <a:r>
              <a:rPr lang="en-US" sz="2800" dirty="0" err="1" smtClean="0"/>
              <a:t>estacionar</a:t>
            </a:r>
            <a:r>
              <a:rPr lang="en-US" sz="2800" dirty="0" smtClean="0"/>
              <a:t> </a:t>
            </a:r>
            <a:r>
              <a:rPr lang="en-US" sz="2800" dirty="0" err="1" smtClean="0"/>
              <a:t>en</a:t>
            </a:r>
            <a:r>
              <a:rPr lang="en-US" sz="2800" dirty="0" smtClean="0"/>
              <a:t> un </a:t>
            </a:r>
            <a:r>
              <a:rPr lang="en-US" sz="2800" dirty="0" err="1" smtClean="0"/>
              <a:t>espacio</a:t>
            </a:r>
            <a:r>
              <a:rPr lang="en-US" sz="2800" dirty="0" smtClean="0"/>
              <a:t> de </a:t>
            </a:r>
            <a:r>
              <a:rPr lang="en-US" sz="2800" dirty="0" err="1" smtClean="0"/>
              <a:t>impedidos</a:t>
            </a:r>
            <a:r>
              <a:rPr lang="en-US" sz="2800" dirty="0" smtClean="0"/>
              <a:t> sin </a:t>
            </a:r>
            <a:r>
              <a:rPr lang="en-US" sz="2800" dirty="0" err="1" smtClean="0"/>
              <a:t>autorización</a:t>
            </a:r>
            <a:r>
              <a:rPr lang="en-US" sz="2800" dirty="0" smtClean="0"/>
              <a:t> </a:t>
            </a:r>
            <a:r>
              <a:rPr lang="en-US" sz="2800" dirty="0" err="1" smtClean="0"/>
              <a:t>constituirá</a:t>
            </a:r>
            <a:r>
              <a:rPr lang="en-US" sz="2800" dirty="0" smtClean="0"/>
              <a:t> </a:t>
            </a:r>
            <a:r>
              <a:rPr lang="en-US" sz="2800" dirty="0" err="1" smtClean="0"/>
              <a:t>en</a:t>
            </a:r>
            <a:r>
              <a:rPr lang="en-US" sz="2800" dirty="0" smtClean="0"/>
              <a:t>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excepción</a:t>
            </a:r>
            <a:r>
              <a:rPr lang="en-US" sz="2800" dirty="0" smtClean="0"/>
              <a:t> </a:t>
            </a:r>
            <a:r>
              <a:rPr lang="en-US" sz="2800" dirty="0" err="1" smtClean="0"/>
              <a:t>en</a:t>
            </a:r>
            <a:r>
              <a:rPr lang="en-US" sz="2800" dirty="0"/>
              <a:t> </a:t>
            </a:r>
            <a:r>
              <a:rPr lang="en-US" sz="2800" dirty="0" smtClean="0"/>
              <a:t>la que se </a:t>
            </a:r>
            <a:r>
              <a:rPr lang="en-US" sz="2800" dirty="0" err="1" smtClean="0"/>
              <a:t>pagará</a:t>
            </a:r>
            <a:r>
              <a:rPr lang="en-US" sz="2800" dirty="0" smtClean="0"/>
              <a:t> </a:t>
            </a:r>
            <a:r>
              <a:rPr lang="en-US" sz="2800" dirty="0" err="1" smtClean="0"/>
              <a:t>desde</a:t>
            </a:r>
            <a:r>
              <a:rPr lang="en-US" sz="2800" dirty="0" smtClean="0"/>
              <a:t> la </a:t>
            </a:r>
            <a:r>
              <a:rPr lang="en-US" sz="2800" dirty="0" err="1" smtClean="0"/>
              <a:t>primera</a:t>
            </a:r>
            <a:r>
              <a:rPr lang="en-US" sz="2800" dirty="0" smtClean="0"/>
              <a:t> </a:t>
            </a:r>
            <a:r>
              <a:rPr lang="en-US" sz="2800" dirty="0" err="1" smtClean="0"/>
              <a:t>infracción</a:t>
            </a:r>
            <a:r>
              <a:rPr lang="en-US" sz="2800" dirty="0" smtClean="0"/>
              <a:t> </a:t>
            </a:r>
            <a:r>
              <a:rPr lang="en-US" sz="2800" dirty="0" err="1" smtClean="0"/>
              <a:t>por</a:t>
            </a:r>
            <a:r>
              <a:rPr lang="en-US" sz="2800" dirty="0" smtClean="0"/>
              <a:t> la </a:t>
            </a:r>
            <a:r>
              <a:rPr lang="en-US" sz="2800" dirty="0" err="1" smtClean="0"/>
              <a:t>cantidad</a:t>
            </a:r>
            <a:r>
              <a:rPr lang="en-US" sz="2800" dirty="0" smtClean="0"/>
              <a:t> de $250.00.</a:t>
            </a:r>
          </a:p>
          <a:p>
            <a:endParaRPr lang="en-US" sz="2800" dirty="0"/>
          </a:p>
          <a:p>
            <a:r>
              <a:rPr lang="en-US" sz="2800" dirty="0" err="1" smtClean="0"/>
              <a:t>Cuando</a:t>
            </a:r>
            <a:r>
              <a:rPr lang="en-US" sz="2800" dirty="0" smtClean="0"/>
              <a:t> </a:t>
            </a:r>
            <a:r>
              <a:rPr lang="en-US" sz="2800" dirty="0" err="1" smtClean="0"/>
              <a:t>una</a:t>
            </a:r>
            <a:r>
              <a:rPr lang="en-US" sz="2800" dirty="0" smtClean="0"/>
              <a:t> persona </a:t>
            </a:r>
            <a:r>
              <a:rPr lang="en-US" sz="2800" dirty="0" err="1" smtClean="0"/>
              <a:t>acumule</a:t>
            </a:r>
            <a:r>
              <a:rPr lang="en-US" sz="2800" dirty="0" smtClean="0"/>
              <a:t> 12 </a:t>
            </a:r>
            <a:r>
              <a:rPr lang="en-US" sz="2800" dirty="0" err="1" smtClean="0"/>
              <a:t>puntos</a:t>
            </a:r>
            <a:r>
              <a:rPr lang="en-US" sz="2800" dirty="0" smtClean="0"/>
              <a:t> o </a:t>
            </a:r>
            <a:r>
              <a:rPr lang="en-US" sz="2800" dirty="0" err="1" smtClean="0"/>
              <a:t>más</a:t>
            </a:r>
            <a:r>
              <a:rPr lang="en-US" sz="2800" dirty="0" smtClean="0"/>
              <a:t> se le </a:t>
            </a:r>
            <a:r>
              <a:rPr lang="en-US" sz="2800" dirty="0" err="1" smtClean="0"/>
              <a:t>cancelará</a:t>
            </a:r>
            <a:r>
              <a:rPr lang="en-US" sz="2800" dirty="0" smtClean="0"/>
              <a:t> el </a:t>
            </a:r>
            <a:r>
              <a:rPr lang="en-US" sz="2800" dirty="0" err="1" smtClean="0"/>
              <a:t>permiso</a:t>
            </a:r>
            <a:r>
              <a:rPr lang="en-US" sz="2800" dirty="0" smtClean="0"/>
              <a:t> de </a:t>
            </a:r>
            <a:r>
              <a:rPr lang="en-US" sz="2800" dirty="0" err="1" smtClean="0"/>
              <a:t>estacionamiento</a:t>
            </a:r>
            <a:r>
              <a:rPr lang="en-US" sz="2800" dirty="0" smtClean="0"/>
              <a:t> </a:t>
            </a:r>
            <a:r>
              <a:rPr lang="en-US" sz="2800" dirty="0" err="1" smtClean="0"/>
              <a:t>por</a:t>
            </a:r>
            <a:r>
              <a:rPr lang="en-US" sz="2800" dirty="0" smtClean="0"/>
              <a:t> 12 </a:t>
            </a:r>
            <a:r>
              <a:rPr lang="en-US" sz="2800" dirty="0" err="1" smtClean="0"/>
              <a:t>meses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21369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Horarios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importantes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672046"/>
            <a:ext cx="8915400" cy="4885508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Estacionamiento</a:t>
            </a:r>
            <a:r>
              <a:rPr lang="en-US" sz="2800" dirty="0" smtClean="0"/>
              <a:t> del </a:t>
            </a:r>
            <a:r>
              <a:rPr lang="en-US" sz="2800" dirty="0" err="1" smtClean="0"/>
              <a:t>gimnasio</a:t>
            </a:r>
            <a:r>
              <a:rPr lang="en-US" sz="2800" dirty="0" smtClean="0"/>
              <a:t> y </a:t>
            </a:r>
            <a:r>
              <a:rPr lang="en-US" sz="2800" dirty="0" err="1" smtClean="0"/>
              <a:t>área</a:t>
            </a:r>
            <a:r>
              <a:rPr lang="en-US" sz="2800" dirty="0" smtClean="0"/>
              <a:t> </a:t>
            </a:r>
            <a:r>
              <a:rPr lang="en-US" sz="2800" dirty="0" err="1" smtClean="0"/>
              <a:t>adyacente</a:t>
            </a:r>
            <a:endParaRPr lang="en-US" sz="2800" dirty="0" smtClean="0"/>
          </a:p>
          <a:p>
            <a:r>
              <a:rPr lang="en-US" sz="2800" dirty="0" smtClean="0"/>
              <a:t>6:00 am- 6:00 pm</a:t>
            </a:r>
          </a:p>
          <a:p>
            <a:r>
              <a:rPr lang="en-US" sz="2800" dirty="0" err="1" smtClean="0"/>
              <a:t>Portón</a:t>
            </a:r>
            <a:r>
              <a:rPr lang="en-US" sz="2800" dirty="0" smtClean="0"/>
              <a:t> #1- 24 horas</a:t>
            </a:r>
          </a:p>
          <a:p>
            <a:r>
              <a:rPr lang="en-US" sz="2800" dirty="0" err="1" smtClean="0"/>
              <a:t>Portón</a:t>
            </a:r>
            <a:r>
              <a:rPr lang="en-US" sz="2800" dirty="0" smtClean="0"/>
              <a:t> #2 – 6:00 am- 7:00 pm</a:t>
            </a:r>
          </a:p>
          <a:p>
            <a:r>
              <a:rPr lang="en-US" sz="2800" dirty="0" err="1" smtClean="0"/>
              <a:t>Portón</a:t>
            </a:r>
            <a:r>
              <a:rPr lang="en-US" sz="2800" dirty="0" smtClean="0"/>
              <a:t> #3- </a:t>
            </a:r>
            <a:r>
              <a:rPr lang="en-US" sz="2800" dirty="0" err="1" smtClean="0"/>
              <a:t>según</a:t>
            </a:r>
            <a:r>
              <a:rPr lang="en-US" sz="2800" dirty="0" smtClean="0"/>
              <a:t> </a:t>
            </a:r>
            <a:r>
              <a:rPr lang="en-US" sz="2800" dirty="0" err="1" smtClean="0"/>
              <a:t>necesidad</a:t>
            </a:r>
            <a:endParaRPr lang="en-US" sz="2800" dirty="0" smtClean="0"/>
          </a:p>
          <a:p>
            <a:r>
              <a:rPr lang="en-US" sz="2800" dirty="0" err="1" smtClean="0"/>
              <a:t>Horario</a:t>
            </a:r>
            <a:r>
              <a:rPr lang="en-US" sz="2800" dirty="0" smtClean="0"/>
              <a:t> de la </a:t>
            </a:r>
            <a:r>
              <a:rPr lang="en-US" sz="2800" dirty="0" err="1" smtClean="0"/>
              <a:t>oficina</a:t>
            </a:r>
            <a:r>
              <a:rPr lang="en-US" sz="2800" dirty="0" smtClean="0"/>
              <a:t> de </a:t>
            </a:r>
            <a:r>
              <a:rPr lang="en-US" sz="2800" dirty="0" err="1" smtClean="0"/>
              <a:t>seguridad</a:t>
            </a:r>
            <a:r>
              <a:rPr lang="en-US" sz="2800" dirty="0" smtClean="0"/>
              <a:t> y </a:t>
            </a:r>
            <a:r>
              <a:rPr lang="en-US" sz="2800" dirty="0" err="1" smtClean="0"/>
              <a:t>vigilancia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Lunes a Viernes de 8:00 am – 12:00 </a:t>
            </a:r>
            <a:r>
              <a:rPr lang="en-US" sz="2800" dirty="0" err="1" smtClean="0"/>
              <a:t>medio</a:t>
            </a:r>
            <a:r>
              <a:rPr lang="en-US" sz="2800" dirty="0" smtClean="0"/>
              <a:t> </a:t>
            </a:r>
            <a:r>
              <a:rPr lang="en-US" sz="2800" dirty="0" err="1" smtClean="0"/>
              <a:t>día</a:t>
            </a:r>
            <a:r>
              <a:rPr lang="en-US" sz="2800" dirty="0" smtClean="0"/>
              <a:t> y de 1:00 pm- 4:30 pm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9201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48194"/>
            <a:ext cx="5590903" cy="6400800"/>
          </a:xfrm>
        </p:spPr>
      </p:pic>
    </p:spTree>
    <p:extLst>
      <p:ext uri="{BB962C8B-B14F-4D97-AF65-F5344CB8AC3E}">
        <p14:creationId xmlns:p14="http://schemas.microsoft.com/office/powerpoint/2010/main" val="2662692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6790" y="274637"/>
            <a:ext cx="5399580" cy="6439671"/>
          </a:xfrm>
        </p:spPr>
      </p:pic>
    </p:spTree>
    <p:extLst>
      <p:ext uri="{BB962C8B-B14F-4D97-AF65-F5344CB8AC3E}">
        <p14:creationId xmlns:p14="http://schemas.microsoft.com/office/powerpoint/2010/main" val="1178605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Cómo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obtener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el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permiso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92925" y="1428206"/>
            <a:ext cx="8915400" cy="4881154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Buscar</a:t>
            </a:r>
            <a:r>
              <a:rPr lang="en-US" sz="3200" dirty="0" smtClean="0"/>
              <a:t> la </a:t>
            </a:r>
            <a:r>
              <a:rPr lang="en-US" sz="3200" dirty="0" err="1" smtClean="0"/>
              <a:t>solicitud</a:t>
            </a:r>
            <a:r>
              <a:rPr lang="en-US" sz="3200" dirty="0" smtClean="0"/>
              <a:t> </a:t>
            </a:r>
            <a:r>
              <a:rPr lang="en-US" sz="3200" dirty="0" err="1" smtClean="0"/>
              <a:t>en</a:t>
            </a:r>
            <a:r>
              <a:rPr lang="en-US" sz="3200" dirty="0" smtClean="0"/>
              <a:t> la </a:t>
            </a:r>
            <a:r>
              <a:rPr lang="en-US" sz="3200" dirty="0" err="1" smtClean="0"/>
              <a:t>oficina</a:t>
            </a:r>
            <a:r>
              <a:rPr lang="en-US" sz="3200" dirty="0" smtClean="0"/>
              <a:t> de </a:t>
            </a:r>
            <a:r>
              <a:rPr lang="en-US" sz="3200" dirty="0" err="1" smtClean="0"/>
              <a:t>seguridad</a:t>
            </a:r>
            <a:r>
              <a:rPr lang="en-US" sz="3200" dirty="0" smtClean="0"/>
              <a:t> y </a:t>
            </a:r>
            <a:r>
              <a:rPr lang="en-US" sz="3200" dirty="0" err="1" smtClean="0"/>
              <a:t>vigilancia</a:t>
            </a:r>
            <a:r>
              <a:rPr lang="en-US" sz="3200" dirty="0" smtClean="0"/>
              <a:t>, y </a:t>
            </a:r>
            <a:r>
              <a:rPr lang="en-US" sz="3200" dirty="0" err="1" smtClean="0"/>
              <a:t>llenar</a:t>
            </a:r>
            <a:r>
              <a:rPr lang="en-US" sz="3200" dirty="0" smtClean="0"/>
              <a:t> </a:t>
            </a:r>
            <a:r>
              <a:rPr lang="en-US" sz="3200" dirty="0" err="1" smtClean="0"/>
              <a:t>completamente</a:t>
            </a:r>
            <a:r>
              <a:rPr lang="en-US" sz="3200" dirty="0" smtClean="0"/>
              <a:t> la </a:t>
            </a:r>
            <a:r>
              <a:rPr lang="en-US" sz="3200" dirty="0" err="1" smtClean="0"/>
              <a:t>misma</a:t>
            </a:r>
            <a:r>
              <a:rPr lang="en-US" sz="3200" dirty="0" smtClean="0"/>
              <a:t>.</a:t>
            </a:r>
          </a:p>
          <a:p>
            <a:r>
              <a:rPr lang="en-US" sz="3200" dirty="0" err="1" smtClean="0"/>
              <a:t>Presentar</a:t>
            </a:r>
            <a:r>
              <a:rPr lang="en-US" sz="3200" dirty="0" smtClean="0"/>
              <a:t> </a:t>
            </a:r>
            <a:r>
              <a:rPr lang="en-US" sz="3200" dirty="0" err="1" smtClean="0"/>
              <a:t>licencia</a:t>
            </a:r>
            <a:r>
              <a:rPr lang="en-US" sz="3200" dirty="0" smtClean="0"/>
              <a:t> del </a:t>
            </a:r>
            <a:r>
              <a:rPr lang="en-US" sz="3200" dirty="0" err="1" smtClean="0"/>
              <a:t>vehículo</a:t>
            </a:r>
            <a:endParaRPr lang="en-US" sz="3200" dirty="0" smtClean="0"/>
          </a:p>
          <a:p>
            <a:r>
              <a:rPr lang="en-US" sz="3200" dirty="0" err="1" smtClean="0"/>
              <a:t>Presentar</a:t>
            </a:r>
            <a:r>
              <a:rPr lang="en-US" sz="3200" dirty="0" smtClean="0"/>
              <a:t> </a:t>
            </a:r>
            <a:r>
              <a:rPr lang="en-US" sz="3200" dirty="0" err="1" smtClean="0"/>
              <a:t>licencia</a:t>
            </a:r>
            <a:r>
              <a:rPr lang="en-US" sz="3200" dirty="0" smtClean="0"/>
              <a:t> de </a:t>
            </a:r>
            <a:r>
              <a:rPr lang="en-US" sz="3200" dirty="0" err="1" smtClean="0"/>
              <a:t>conducir</a:t>
            </a:r>
            <a:endParaRPr lang="en-US" sz="3200" dirty="0" smtClean="0"/>
          </a:p>
          <a:p>
            <a:r>
              <a:rPr lang="en-US" sz="3200" dirty="0" err="1" smtClean="0"/>
              <a:t>Presentar</a:t>
            </a:r>
            <a:r>
              <a:rPr lang="en-US" sz="3200" dirty="0" smtClean="0"/>
              <a:t> la </a:t>
            </a:r>
            <a:r>
              <a:rPr lang="en-US" sz="3200" dirty="0" err="1" smtClean="0"/>
              <a:t>matrícula</a:t>
            </a:r>
            <a:endParaRPr lang="en-US" sz="3200" dirty="0" smtClean="0"/>
          </a:p>
          <a:p>
            <a:r>
              <a:rPr lang="en-US" sz="3200" dirty="0" smtClean="0"/>
              <a:t>Si el auto no </a:t>
            </a:r>
            <a:r>
              <a:rPr lang="en-US" sz="3200" dirty="0" err="1" smtClean="0"/>
              <a:t>está</a:t>
            </a:r>
            <a:r>
              <a:rPr lang="en-US" sz="3200" dirty="0" smtClean="0"/>
              <a:t> a </a:t>
            </a:r>
            <a:r>
              <a:rPr lang="en-US" sz="3200" dirty="0" err="1" smtClean="0"/>
              <a:t>tu</a:t>
            </a:r>
            <a:r>
              <a:rPr lang="en-US" sz="3200" dirty="0" smtClean="0"/>
              <a:t> </a:t>
            </a:r>
            <a:r>
              <a:rPr lang="en-US" sz="3200" dirty="0" err="1" smtClean="0"/>
              <a:t>nombre</a:t>
            </a:r>
            <a:r>
              <a:rPr lang="en-US" sz="3200" dirty="0" smtClean="0"/>
              <a:t>, </a:t>
            </a:r>
            <a:r>
              <a:rPr lang="en-US" sz="3200" dirty="0" err="1" smtClean="0"/>
              <a:t>traer</a:t>
            </a:r>
            <a:r>
              <a:rPr lang="en-US" sz="3200" dirty="0" smtClean="0"/>
              <a:t> </a:t>
            </a:r>
            <a:r>
              <a:rPr lang="en-US" sz="3200" dirty="0" err="1" smtClean="0"/>
              <a:t>identificación</a:t>
            </a:r>
            <a:r>
              <a:rPr lang="en-US" sz="3200" dirty="0" smtClean="0"/>
              <a:t> de la persona.</a:t>
            </a:r>
          </a:p>
        </p:txBody>
      </p:sp>
    </p:spTree>
    <p:extLst>
      <p:ext uri="{BB962C8B-B14F-4D97-AF65-F5344CB8AC3E}">
        <p14:creationId xmlns:p14="http://schemas.microsoft.com/office/powerpoint/2010/main" val="59832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Colores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de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sellos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776549"/>
            <a:ext cx="8915400" cy="413467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Azul- Personal </a:t>
            </a:r>
            <a:r>
              <a:rPr lang="en-US" sz="3200" dirty="0" err="1" smtClean="0"/>
              <a:t>docente</a:t>
            </a:r>
            <a:endParaRPr lang="en-US" sz="3200" dirty="0" smtClean="0"/>
          </a:p>
          <a:p>
            <a:r>
              <a:rPr lang="en-US" sz="3200" dirty="0" err="1" smtClean="0"/>
              <a:t>Amarilla</a:t>
            </a:r>
            <a:r>
              <a:rPr lang="en-US" sz="3200" dirty="0" smtClean="0"/>
              <a:t>- Personal no </a:t>
            </a:r>
            <a:r>
              <a:rPr lang="en-US" sz="3200" dirty="0" err="1" smtClean="0"/>
              <a:t>docente</a:t>
            </a:r>
            <a:endParaRPr lang="en-US" sz="3200" dirty="0" smtClean="0"/>
          </a:p>
          <a:p>
            <a:r>
              <a:rPr lang="en-US" sz="3200" dirty="0" smtClean="0"/>
              <a:t>Verde- </a:t>
            </a:r>
            <a:r>
              <a:rPr lang="en-US" sz="3200" dirty="0" err="1" smtClean="0"/>
              <a:t>Estudiantes</a:t>
            </a:r>
            <a:r>
              <a:rPr lang="en-US" sz="3200" dirty="0" smtClean="0"/>
              <a:t> de 4to </a:t>
            </a:r>
            <a:r>
              <a:rPr lang="en-US" sz="3200" dirty="0" err="1" smtClean="0"/>
              <a:t>año</a:t>
            </a:r>
            <a:r>
              <a:rPr lang="en-US" sz="3200" dirty="0" smtClean="0"/>
              <a:t> o </a:t>
            </a:r>
            <a:r>
              <a:rPr lang="en-US" sz="3200" dirty="0" err="1" smtClean="0"/>
              <a:t>más</a:t>
            </a:r>
            <a:r>
              <a:rPr lang="en-US" sz="3200" dirty="0" smtClean="0"/>
              <a:t> (</a:t>
            </a:r>
            <a:r>
              <a:rPr lang="en-US" sz="3200" dirty="0" err="1" smtClean="0"/>
              <a:t>créditos</a:t>
            </a:r>
            <a:r>
              <a:rPr lang="en-US" sz="3200" dirty="0" smtClean="0"/>
              <a:t>)</a:t>
            </a:r>
          </a:p>
          <a:p>
            <a:r>
              <a:rPr lang="en-US" sz="3200" dirty="0" err="1" smtClean="0"/>
              <a:t>Rojo</a:t>
            </a:r>
            <a:r>
              <a:rPr lang="en-US" sz="3200" dirty="0" smtClean="0"/>
              <a:t>- </a:t>
            </a:r>
            <a:r>
              <a:rPr lang="en-US" sz="3200" dirty="0" err="1" smtClean="0"/>
              <a:t>Estudiantes</a:t>
            </a:r>
            <a:r>
              <a:rPr lang="en-US" sz="3200" dirty="0" smtClean="0"/>
              <a:t> de primer a </a:t>
            </a:r>
            <a:r>
              <a:rPr lang="en-US" sz="3200" dirty="0" err="1" smtClean="0"/>
              <a:t>tercer</a:t>
            </a:r>
            <a:r>
              <a:rPr lang="en-US" sz="3200" dirty="0" smtClean="0"/>
              <a:t> </a:t>
            </a:r>
            <a:r>
              <a:rPr lang="en-US" sz="3200" dirty="0" err="1" smtClean="0"/>
              <a:t>año</a:t>
            </a:r>
            <a:r>
              <a:rPr lang="en-US" sz="3200" dirty="0" smtClean="0"/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88843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Otros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permisos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724297"/>
            <a:ext cx="8915400" cy="4186925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Permiso</a:t>
            </a:r>
            <a:r>
              <a:rPr lang="en-US" sz="3200" dirty="0" smtClean="0"/>
              <a:t> </a:t>
            </a:r>
            <a:r>
              <a:rPr lang="en-US" sz="3200" dirty="0" err="1" smtClean="0"/>
              <a:t>provicional</a:t>
            </a:r>
            <a:r>
              <a:rPr lang="en-US" sz="3200" dirty="0" smtClean="0"/>
              <a:t>- Para </a:t>
            </a:r>
            <a:r>
              <a:rPr lang="en-US" sz="3200" dirty="0" err="1" smtClean="0"/>
              <a:t>situaciones</a:t>
            </a:r>
            <a:r>
              <a:rPr lang="en-US" sz="3200" dirty="0" smtClean="0"/>
              <a:t> </a:t>
            </a:r>
            <a:r>
              <a:rPr lang="en-US" sz="3200" dirty="0" err="1" smtClean="0"/>
              <a:t>especiales</a:t>
            </a:r>
            <a:r>
              <a:rPr lang="en-US" sz="3200" dirty="0" smtClean="0"/>
              <a:t>, lo </a:t>
            </a:r>
            <a:r>
              <a:rPr lang="en-US" sz="3200" dirty="0" err="1" smtClean="0"/>
              <a:t>cual</a:t>
            </a:r>
            <a:r>
              <a:rPr lang="en-US" sz="3200" dirty="0" smtClean="0"/>
              <a:t> no lo </a:t>
            </a:r>
            <a:r>
              <a:rPr lang="en-US" sz="3200" dirty="0" err="1" smtClean="0"/>
              <a:t>hace</a:t>
            </a:r>
            <a:r>
              <a:rPr lang="en-US" sz="3200" dirty="0" smtClean="0"/>
              <a:t> </a:t>
            </a:r>
            <a:r>
              <a:rPr lang="en-US" sz="3200" dirty="0" err="1" smtClean="0"/>
              <a:t>recurrente</a:t>
            </a:r>
            <a:endParaRPr lang="en-US" sz="3200" dirty="0" smtClean="0"/>
          </a:p>
          <a:p>
            <a:r>
              <a:rPr lang="en-US" sz="3200" dirty="0" err="1" smtClean="0"/>
              <a:t>Impedimentos</a:t>
            </a:r>
            <a:r>
              <a:rPr lang="en-US" sz="3200" dirty="0" smtClean="0"/>
              <a:t> </a:t>
            </a:r>
            <a:r>
              <a:rPr lang="en-US" sz="3200" dirty="0" err="1" smtClean="0"/>
              <a:t>físicos</a:t>
            </a:r>
            <a:r>
              <a:rPr lang="en-US" sz="3200" dirty="0" smtClean="0"/>
              <a:t> con </a:t>
            </a:r>
            <a:r>
              <a:rPr lang="en-US" sz="3200" dirty="0" err="1" smtClean="0"/>
              <a:t>los</a:t>
            </a:r>
            <a:r>
              <a:rPr lang="en-US" sz="3200" dirty="0" smtClean="0"/>
              <a:t> </a:t>
            </a:r>
            <a:r>
              <a:rPr lang="en-US" sz="3200" dirty="0" err="1" smtClean="0"/>
              <a:t>documentos</a:t>
            </a:r>
            <a:r>
              <a:rPr lang="en-US" sz="3200" dirty="0" smtClean="0"/>
              <a:t> </a:t>
            </a:r>
            <a:r>
              <a:rPr lang="en-US" sz="3200" dirty="0" err="1" smtClean="0"/>
              <a:t>requeridos</a:t>
            </a:r>
            <a:endParaRPr lang="en-US" sz="3200" dirty="0"/>
          </a:p>
          <a:p>
            <a:r>
              <a:rPr lang="en-US" sz="3200" dirty="0" err="1" smtClean="0"/>
              <a:t>Cada</a:t>
            </a:r>
            <a:r>
              <a:rPr lang="en-US" sz="3200" dirty="0" smtClean="0"/>
              <a:t> persona </a:t>
            </a:r>
            <a:r>
              <a:rPr lang="en-US" sz="3200" dirty="0" err="1" smtClean="0"/>
              <a:t>tiene</a:t>
            </a:r>
            <a:r>
              <a:rPr lang="en-US" sz="3200" dirty="0" smtClean="0"/>
              <a:t> un </a:t>
            </a:r>
            <a:r>
              <a:rPr lang="en-US" sz="3200" dirty="0" err="1" smtClean="0"/>
              <a:t>límite</a:t>
            </a:r>
            <a:r>
              <a:rPr lang="en-US" sz="3200" dirty="0" smtClean="0"/>
              <a:t> de un solo </a:t>
            </a:r>
            <a:r>
              <a:rPr lang="en-US" sz="3200" dirty="0" err="1" smtClean="0"/>
              <a:t>permiso</a:t>
            </a:r>
            <a:r>
              <a:rPr lang="en-US" sz="3200" dirty="0" smtClean="0"/>
              <a:t> de </a:t>
            </a:r>
            <a:r>
              <a:rPr lang="en-US" sz="3200" dirty="0" err="1" smtClean="0"/>
              <a:t>estacionamiento</a:t>
            </a:r>
            <a:r>
              <a:rPr lang="en-US" sz="3200" dirty="0" smtClean="0"/>
              <a:t> de </a:t>
            </a:r>
            <a:r>
              <a:rPr lang="en-US" sz="3200" dirty="0" err="1" smtClean="0"/>
              <a:t>acuerdo</a:t>
            </a:r>
            <a:r>
              <a:rPr lang="en-US" sz="3200" dirty="0" smtClean="0"/>
              <a:t> a </a:t>
            </a:r>
            <a:r>
              <a:rPr lang="en-US" sz="3200" dirty="0" err="1" smtClean="0"/>
              <a:t>su</a:t>
            </a:r>
            <a:r>
              <a:rPr lang="en-US" sz="3200" dirty="0" smtClean="0"/>
              <a:t> </a:t>
            </a:r>
            <a:r>
              <a:rPr lang="en-US" sz="3200" dirty="0" err="1" smtClean="0"/>
              <a:t>clasificación</a:t>
            </a:r>
            <a:r>
              <a:rPr lang="en-US" sz="3200" dirty="0" smtClean="0"/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4524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Información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436913"/>
            <a:ext cx="8915400" cy="4950823"/>
          </a:xfrm>
        </p:spPr>
        <p:txBody>
          <a:bodyPr>
            <a:noAutofit/>
          </a:bodyPr>
          <a:lstStyle/>
          <a:p>
            <a:r>
              <a:rPr lang="en-US" sz="2800" dirty="0" smtClean="0"/>
              <a:t>El </a:t>
            </a:r>
            <a:r>
              <a:rPr lang="en-US" sz="2800" dirty="0" err="1" smtClean="0"/>
              <a:t>permiso</a:t>
            </a:r>
            <a:r>
              <a:rPr lang="en-US" sz="2800" dirty="0" smtClean="0"/>
              <a:t> de </a:t>
            </a:r>
            <a:r>
              <a:rPr lang="en-US" sz="2800" dirty="0" err="1" smtClean="0"/>
              <a:t>estacionamiento</a:t>
            </a:r>
            <a:r>
              <a:rPr lang="en-US" sz="2800" dirty="0" smtClean="0"/>
              <a:t> </a:t>
            </a:r>
            <a:r>
              <a:rPr lang="en-US" sz="2800" dirty="0" err="1" smtClean="0"/>
              <a:t>es</a:t>
            </a:r>
            <a:r>
              <a:rPr lang="en-US" sz="2800" dirty="0" smtClean="0"/>
              <a:t> un </a:t>
            </a:r>
            <a:r>
              <a:rPr lang="en-US" sz="2800" dirty="0" err="1" smtClean="0"/>
              <a:t>privilegio</a:t>
            </a:r>
            <a:r>
              <a:rPr lang="en-US" sz="2800" dirty="0" smtClean="0"/>
              <a:t> y no un derecho</a:t>
            </a:r>
          </a:p>
          <a:p>
            <a:r>
              <a:rPr lang="en-US" sz="2800" dirty="0" smtClean="0"/>
              <a:t>No </a:t>
            </a:r>
            <a:r>
              <a:rPr lang="en-US" sz="2800" dirty="0" err="1" smtClean="0"/>
              <a:t>garantiza</a:t>
            </a:r>
            <a:r>
              <a:rPr lang="en-US" sz="2800" dirty="0" smtClean="0"/>
              <a:t> un </a:t>
            </a:r>
            <a:r>
              <a:rPr lang="en-US" sz="2800" dirty="0" err="1" smtClean="0"/>
              <a:t>lugar</a:t>
            </a:r>
            <a:r>
              <a:rPr lang="en-US" sz="2800" dirty="0" smtClean="0"/>
              <a:t> de </a:t>
            </a:r>
            <a:r>
              <a:rPr lang="en-US" sz="2800" dirty="0" err="1" smtClean="0"/>
              <a:t>estacionamiento</a:t>
            </a:r>
            <a:endParaRPr lang="en-US" sz="2800" dirty="0" smtClean="0"/>
          </a:p>
          <a:p>
            <a:r>
              <a:rPr lang="en-US" sz="2800" dirty="0" smtClean="0"/>
              <a:t>La Universidad no se </a:t>
            </a:r>
            <a:r>
              <a:rPr lang="en-US" sz="2800" dirty="0" err="1" smtClean="0"/>
              <a:t>responsabiliza</a:t>
            </a:r>
            <a:r>
              <a:rPr lang="en-US" sz="2800" dirty="0" smtClean="0"/>
              <a:t> </a:t>
            </a:r>
            <a:r>
              <a:rPr lang="en-US" sz="2800" dirty="0" err="1" smtClean="0"/>
              <a:t>por</a:t>
            </a:r>
            <a:r>
              <a:rPr lang="en-US" sz="2800" dirty="0" smtClean="0"/>
              <a:t> </a:t>
            </a:r>
            <a:r>
              <a:rPr lang="en-US" sz="2800" dirty="0" err="1" smtClean="0"/>
              <a:t>daños</a:t>
            </a:r>
            <a:r>
              <a:rPr lang="en-US" sz="2800" dirty="0" smtClean="0"/>
              <a:t> o </a:t>
            </a:r>
            <a:r>
              <a:rPr lang="en-US" sz="2800" dirty="0" err="1" smtClean="0"/>
              <a:t>hurtos</a:t>
            </a:r>
            <a:r>
              <a:rPr lang="en-US" sz="2800" dirty="0" smtClean="0"/>
              <a:t> </a:t>
            </a:r>
            <a:r>
              <a:rPr lang="en-US" sz="2800" dirty="0" err="1" smtClean="0"/>
              <a:t>causados</a:t>
            </a:r>
            <a:r>
              <a:rPr lang="en-US" sz="2800" dirty="0" smtClean="0"/>
              <a:t> al </a:t>
            </a:r>
            <a:r>
              <a:rPr lang="en-US" sz="2800" dirty="0" err="1" smtClean="0"/>
              <a:t>vehículo</a:t>
            </a:r>
            <a:r>
              <a:rPr lang="en-US" sz="2800" dirty="0" smtClean="0"/>
              <a:t> o </a:t>
            </a:r>
            <a:r>
              <a:rPr lang="en-US" sz="2800" dirty="0" err="1" smtClean="0"/>
              <a:t>su</a:t>
            </a:r>
            <a:r>
              <a:rPr lang="en-US" sz="2800" dirty="0" smtClean="0"/>
              <a:t> </a:t>
            </a:r>
            <a:r>
              <a:rPr lang="en-US" sz="2800" dirty="0" err="1" smtClean="0"/>
              <a:t>propiedad</a:t>
            </a:r>
            <a:endParaRPr lang="en-US" sz="2800" dirty="0" smtClean="0"/>
          </a:p>
          <a:p>
            <a:r>
              <a:rPr lang="en-US" sz="2800" dirty="0" smtClean="0"/>
              <a:t>El </a:t>
            </a:r>
            <a:r>
              <a:rPr lang="en-US" sz="2800" dirty="0" err="1" smtClean="0"/>
              <a:t>sello</a:t>
            </a:r>
            <a:r>
              <a:rPr lang="en-US" sz="2800" dirty="0" smtClean="0"/>
              <a:t> no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/>
              <a:t>transferible</a:t>
            </a:r>
            <a:r>
              <a:rPr lang="en-US" sz="2800" dirty="0" smtClean="0"/>
              <a:t> de un </a:t>
            </a:r>
            <a:r>
              <a:rPr lang="en-US" sz="2800" dirty="0" err="1" smtClean="0"/>
              <a:t>vehículo</a:t>
            </a:r>
            <a:r>
              <a:rPr lang="en-US" sz="2800" dirty="0" smtClean="0"/>
              <a:t> a </a:t>
            </a:r>
            <a:r>
              <a:rPr lang="en-US" sz="2800" dirty="0" err="1" smtClean="0"/>
              <a:t>otro</a:t>
            </a:r>
            <a:r>
              <a:rPr lang="en-US" sz="2800" dirty="0" smtClean="0"/>
              <a:t> y </a:t>
            </a:r>
            <a:r>
              <a:rPr lang="en-US" sz="2800" dirty="0" err="1" smtClean="0"/>
              <a:t>será</a:t>
            </a:r>
            <a:r>
              <a:rPr lang="en-US" sz="2800" dirty="0" smtClean="0"/>
              <a:t> </a:t>
            </a:r>
            <a:r>
              <a:rPr lang="en-US" sz="2800" dirty="0" err="1" smtClean="0"/>
              <a:t>instalado</a:t>
            </a:r>
            <a:r>
              <a:rPr lang="en-US" sz="2800" dirty="0" smtClean="0"/>
              <a:t> </a:t>
            </a:r>
            <a:r>
              <a:rPr lang="en-US" sz="2800" dirty="0" err="1" smtClean="0"/>
              <a:t>por</a:t>
            </a:r>
            <a:r>
              <a:rPr lang="en-US" sz="2800" dirty="0" smtClean="0"/>
              <a:t> un </a:t>
            </a:r>
            <a:r>
              <a:rPr lang="en-US" sz="2800" dirty="0" err="1" smtClean="0"/>
              <a:t>oficial</a:t>
            </a:r>
            <a:r>
              <a:rPr lang="en-US" sz="2800" dirty="0" smtClean="0"/>
              <a:t> de </a:t>
            </a:r>
            <a:r>
              <a:rPr lang="en-US" sz="2800" dirty="0" err="1" smtClean="0"/>
              <a:t>seguridad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vez</a:t>
            </a:r>
            <a:r>
              <a:rPr lang="en-US" sz="2800" dirty="0" smtClean="0"/>
              <a:t> no </a:t>
            </a:r>
            <a:r>
              <a:rPr lang="en-US" sz="2800" dirty="0" err="1" smtClean="0"/>
              <a:t>haga</a:t>
            </a:r>
            <a:r>
              <a:rPr lang="en-US" sz="2800" dirty="0" smtClean="0"/>
              <a:t> </a:t>
            </a:r>
            <a:r>
              <a:rPr lang="en-US" sz="2800" dirty="0" err="1" smtClean="0"/>
              <a:t>uso</a:t>
            </a:r>
            <a:r>
              <a:rPr lang="en-US" sz="2800" dirty="0" smtClean="0"/>
              <a:t> del </a:t>
            </a:r>
            <a:r>
              <a:rPr lang="en-US" sz="2800" dirty="0" err="1" smtClean="0"/>
              <a:t>permiso</a:t>
            </a:r>
            <a:r>
              <a:rPr lang="en-US" sz="2800" dirty="0" smtClean="0"/>
              <a:t> </a:t>
            </a:r>
            <a:r>
              <a:rPr lang="en-US" sz="2800" dirty="0" err="1" smtClean="0"/>
              <a:t>en</a:t>
            </a:r>
            <a:r>
              <a:rPr lang="en-US" sz="2800" dirty="0" smtClean="0"/>
              <a:t> el </a:t>
            </a:r>
            <a:r>
              <a:rPr lang="en-US" sz="2800" dirty="0" err="1" smtClean="0"/>
              <a:t>vehículo</a:t>
            </a:r>
            <a:r>
              <a:rPr lang="en-US" sz="2800" dirty="0" smtClean="0"/>
              <a:t> </a:t>
            </a:r>
            <a:r>
              <a:rPr lang="en-US" sz="2800" dirty="0" err="1" smtClean="0"/>
              <a:t>este</a:t>
            </a:r>
            <a:r>
              <a:rPr lang="en-US" sz="2800" dirty="0" smtClean="0"/>
              <a:t> </a:t>
            </a:r>
            <a:r>
              <a:rPr lang="en-US" sz="2800" dirty="0" err="1" smtClean="0"/>
              <a:t>debe</a:t>
            </a:r>
            <a:r>
              <a:rPr lang="en-US" sz="2800" dirty="0" smtClean="0"/>
              <a:t> </a:t>
            </a:r>
            <a:r>
              <a:rPr lang="en-US" sz="2800" dirty="0" err="1" smtClean="0"/>
              <a:t>ser</a:t>
            </a:r>
            <a:r>
              <a:rPr lang="en-US" sz="2800" dirty="0" smtClean="0"/>
              <a:t> </a:t>
            </a:r>
            <a:r>
              <a:rPr lang="en-US" sz="2800" dirty="0" err="1" smtClean="0"/>
              <a:t>entregado</a:t>
            </a:r>
            <a:r>
              <a:rPr lang="en-US" sz="2800" dirty="0" smtClean="0"/>
              <a:t> a la </a:t>
            </a:r>
            <a:r>
              <a:rPr lang="en-US" sz="2800" dirty="0" err="1" smtClean="0"/>
              <a:t>oficina</a:t>
            </a:r>
            <a:r>
              <a:rPr lang="en-US" sz="2800" dirty="0" smtClean="0"/>
              <a:t> de </a:t>
            </a:r>
            <a:r>
              <a:rPr lang="en-US" sz="2800" dirty="0" err="1" smtClean="0"/>
              <a:t>Seguridad</a:t>
            </a:r>
            <a:r>
              <a:rPr lang="en-US" sz="2800" dirty="0" smtClean="0"/>
              <a:t> y </a:t>
            </a:r>
            <a:r>
              <a:rPr lang="en-US" sz="2800" dirty="0" err="1" smtClean="0"/>
              <a:t>Vigilancia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58966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Areas de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estacionamiento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para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cada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color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032069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Azul- Area </a:t>
            </a:r>
            <a:r>
              <a:rPr lang="en-US" sz="3200" dirty="0" err="1" smtClean="0"/>
              <a:t>rotulada</a:t>
            </a:r>
            <a:r>
              <a:rPr lang="en-US" sz="3200" dirty="0" smtClean="0"/>
              <a:t> de personal </a:t>
            </a:r>
            <a:r>
              <a:rPr lang="en-US" sz="3200" dirty="0" err="1" smtClean="0"/>
              <a:t>docente</a:t>
            </a:r>
            <a:endParaRPr lang="en-US" sz="3200" dirty="0" smtClean="0"/>
          </a:p>
          <a:p>
            <a:r>
              <a:rPr lang="en-US" sz="3200" dirty="0" smtClean="0"/>
              <a:t>Amarillo- Area </a:t>
            </a:r>
            <a:r>
              <a:rPr lang="en-US" sz="3200" dirty="0" err="1" smtClean="0"/>
              <a:t>rotulada</a:t>
            </a:r>
            <a:r>
              <a:rPr lang="en-US" sz="3200" dirty="0" smtClean="0"/>
              <a:t> para personal no </a:t>
            </a:r>
            <a:r>
              <a:rPr lang="en-US" sz="3200" dirty="0" err="1" smtClean="0"/>
              <a:t>docente</a:t>
            </a:r>
            <a:endParaRPr lang="en-US" sz="3200" dirty="0" smtClean="0"/>
          </a:p>
          <a:p>
            <a:r>
              <a:rPr lang="en-US" sz="3200" dirty="0" smtClean="0"/>
              <a:t>Verde- Monte </a:t>
            </a:r>
            <a:r>
              <a:rPr lang="en-US" sz="3200" dirty="0" err="1" smtClean="0"/>
              <a:t>Olimpo</a:t>
            </a:r>
            <a:r>
              <a:rPr lang="en-US" sz="3200" dirty="0" smtClean="0"/>
              <a:t>, parte </a:t>
            </a:r>
            <a:r>
              <a:rPr lang="en-US" sz="3200" dirty="0" err="1" smtClean="0"/>
              <a:t>baja</a:t>
            </a:r>
            <a:r>
              <a:rPr lang="en-US" sz="3200" dirty="0" smtClean="0"/>
              <a:t> Casita </a:t>
            </a:r>
            <a:r>
              <a:rPr lang="en-US" sz="3200" dirty="0" err="1" smtClean="0"/>
              <a:t>Facultad</a:t>
            </a:r>
            <a:r>
              <a:rPr lang="en-US" sz="3200" dirty="0" smtClean="0"/>
              <a:t>, zonas </a:t>
            </a:r>
            <a:r>
              <a:rPr lang="en-US" sz="3200" dirty="0" err="1" smtClean="0"/>
              <a:t>seis</a:t>
            </a:r>
            <a:r>
              <a:rPr lang="en-US" sz="3200" dirty="0" smtClean="0"/>
              <a:t> y </a:t>
            </a:r>
            <a:r>
              <a:rPr lang="en-US" sz="3200" dirty="0" err="1" smtClean="0"/>
              <a:t>siete</a:t>
            </a:r>
            <a:r>
              <a:rPr lang="en-US" sz="3200" dirty="0" smtClean="0"/>
              <a:t> ( al </a:t>
            </a:r>
            <a:r>
              <a:rPr lang="en-US" sz="3200" dirty="0" err="1" smtClean="0"/>
              <a:t>lado</a:t>
            </a:r>
            <a:r>
              <a:rPr lang="en-US" sz="3200" dirty="0" smtClean="0"/>
              <a:t> de la casa del rector). No se </a:t>
            </a:r>
            <a:r>
              <a:rPr lang="en-US" sz="3200" dirty="0" err="1" smtClean="0"/>
              <a:t>puede</a:t>
            </a:r>
            <a:r>
              <a:rPr lang="en-US" sz="3200" dirty="0" smtClean="0"/>
              <a:t> </a:t>
            </a:r>
            <a:r>
              <a:rPr lang="en-US" sz="3200" dirty="0" err="1" smtClean="0"/>
              <a:t>estacionar</a:t>
            </a:r>
            <a:r>
              <a:rPr lang="en-US" sz="3200" dirty="0" smtClean="0"/>
              <a:t> </a:t>
            </a:r>
            <a:r>
              <a:rPr lang="en-US" sz="3200" dirty="0" err="1" smtClean="0"/>
              <a:t>detrás</a:t>
            </a:r>
            <a:r>
              <a:rPr lang="en-US" sz="3200" dirty="0" smtClean="0"/>
              <a:t> del </a:t>
            </a:r>
            <a:r>
              <a:rPr lang="en-US" sz="3200" dirty="0" err="1" smtClean="0"/>
              <a:t>museo</a:t>
            </a:r>
            <a:r>
              <a:rPr lang="en-US" sz="3200" dirty="0" smtClean="0"/>
              <a:t> </a:t>
            </a:r>
            <a:r>
              <a:rPr lang="en-US" sz="3200" dirty="0" err="1" smtClean="0"/>
              <a:t>ni</a:t>
            </a:r>
            <a:r>
              <a:rPr lang="en-US" sz="3200" dirty="0" smtClean="0"/>
              <a:t> </a:t>
            </a:r>
            <a:r>
              <a:rPr lang="en-US" sz="3200" dirty="0" err="1" smtClean="0"/>
              <a:t>en</a:t>
            </a:r>
            <a:r>
              <a:rPr lang="en-US" sz="3200" dirty="0" smtClean="0"/>
              <a:t> el </a:t>
            </a:r>
            <a:r>
              <a:rPr lang="en-US" sz="3200" dirty="0" err="1" smtClean="0"/>
              <a:t>estacionamiento</a:t>
            </a:r>
            <a:r>
              <a:rPr lang="en-US" sz="3200" dirty="0" smtClean="0"/>
              <a:t> de la </a:t>
            </a:r>
            <a:r>
              <a:rPr lang="en-US" sz="3200" dirty="0" err="1" smtClean="0"/>
              <a:t>Oficina</a:t>
            </a:r>
            <a:r>
              <a:rPr lang="en-US" sz="3200" dirty="0" smtClean="0"/>
              <a:t> de </a:t>
            </a:r>
            <a:r>
              <a:rPr lang="en-US" sz="3200" dirty="0" err="1" smtClean="0"/>
              <a:t>seguridad</a:t>
            </a:r>
            <a:endParaRPr lang="en-US" sz="3200" dirty="0" smtClean="0"/>
          </a:p>
          <a:p>
            <a:r>
              <a:rPr lang="en-US" sz="3200" dirty="0" err="1" smtClean="0"/>
              <a:t>Rojo</a:t>
            </a:r>
            <a:r>
              <a:rPr lang="en-US" sz="3200" dirty="0" smtClean="0"/>
              <a:t>- </a:t>
            </a:r>
            <a:r>
              <a:rPr lang="en-US" sz="3200" dirty="0" err="1" smtClean="0"/>
              <a:t>Estacionamiento</a:t>
            </a:r>
            <a:r>
              <a:rPr lang="en-US" sz="3200" dirty="0" smtClean="0"/>
              <a:t> </a:t>
            </a:r>
            <a:r>
              <a:rPr lang="en-US" sz="3200" dirty="0" err="1" smtClean="0"/>
              <a:t>frente</a:t>
            </a:r>
            <a:r>
              <a:rPr lang="en-US" sz="3200" dirty="0" smtClean="0"/>
              <a:t> al </a:t>
            </a:r>
            <a:r>
              <a:rPr lang="en-US" sz="3200" dirty="0" err="1" smtClean="0"/>
              <a:t>gimnasio</a:t>
            </a:r>
            <a:r>
              <a:rPr lang="en-US" sz="3200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6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Estacionamientos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para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impedidos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611085"/>
            <a:ext cx="8915400" cy="4384765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todas</a:t>
            </a:r>
            <a:r>
              <a:rPr lang="en-US" sz="2400" dirty="0" smtClean="0"/>
              <a:t> las areas de </a:t>
            </a:r>
            <a:r>
              <a:rPr lang="en-US" sz="2400" dirty="0" err="1" smtClean="0"/>
              <a:t>estacionamiento</a:t>
            </a:r>
            <a:r>
              <a:rPr lang="en-US" sz="2400" dirty="0" smtClean="0"/>
              <a:t> de la Universidad </a:t>
            </a:r>
            <a:r>
              <a:rPr lang="en-US" sz="2400" dirty="0" err="1" smtClean="0"/>
              <a:t>habrá</a:t>
            </a:r>
            <a:r>
              <a:rPr lang="en-US" sz="2400" dirty="0" smtClean="0"/>
              <a:t> </a:t>
            </a:r>
            <a:r>
              <a:rPr lang="en-US" sz="2400" dirty="0" err="1" smtClean="0"/>
              <a:t>uno</a:t>
            </a:r>
            <a:r>
              <a:rPr lang="en-US" sz="2400" dirty="0" smtClean="0"/>
              <a:t> o </a:t>
            </a:r>
            <a:r>
              <a:rPr lang="en-US" sz="2400" dirty="0" err="1" smtClean="0"/>
              <a:t>más</a:t>
            </a:r>
            <a:r>
              <a:rPr lang="en-US" sz="2400" dirty="0" smtClean="0"/>
              <a:t> </a:t>
            </a:r>
            <a:r>
              <a:rPr lang="en-US" sz="2400" dirty="0" err="1" smtClean="0"/>
              <a:t>lugares</a:t>
            </a:r>
            <a:r>
              <a:rPr lang="en-US" sz="2400" dirty="0" smtClean="0"/>
              <a:t> de </a:t>
            </a:r>
            <a:r>
              <a:rPr lang="en-US" sz="2400" dirty="0" err="1" smtClean="0"/>
              <a:t>estacionamiento</a:t>
            </a:r>
            <a:r>
              <a:rPr lang="en-US" sz="2400" dirty="0" smtClean="0"/>
              <a:t> </a:t>
            </a:r>
            <a:r>
              <a:rPr lang="en-US" sz="2400" dirty="0" err="1" smtClean="0"/>
              <a:t>disponible</a:t>
            </a:r>
            <a:r>
              <a:rPr lang="en-US" sz="2400" dirty="0" smtClean="0"/>
              <a:t> y </a:t>
            </a:r>
            <a:r>
              <a:rPr lang="en-US" sz="2400" dirty="0" err="1" smtClean="0"/>
              <a:t>rotulados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El </a:t>
            </a:r>
            <a:r>
              <a:rPr lang="en-US" sz="2400" dirty="0" err="1" smtClean="0"/>
              <a:t>vehículo</a:t>
            </a:r>
            <a:r>
              <a:rPr lang="en-US" sz="2400" dirty="0" smtClean="0"/>
              <a:t> </a:t>
            </a:r>
            <a:r>
              <a:rPr lang="en-US" sz="2400" dirty="0" err="1" smtClean="0"/>
              <a:t>deberá</a:t>
            </a:r>
            <a:r>
              <a:rPr lang="en-US" sz="2400" dirty="0" smtClean="0"/>
              <a:t> </a:t>
            </a:r>
            <a:r>
              <a:rPr lang="en-US" sz="2400" dirty="0" err="1" smtClean="0"/>
              <a:t>estar</a:t>
            </a:r>
            <a:r>
              <a:rPr lang="en-US" sz="2400" dirty="0" smtClean="0"/>
              <a:t> </a:t>
            </a:r>
            <a:r>
              <a:rPr lang="en-US" sz="2400" dirty="0" err="1" smtClean="0"/>
              <a:t>rotulado</a:t>
            </a:r>
            <a:r>
              <a:rPr lang="en-US" sz="2400" dirty="0" smtClean="0"/>
              <a:t> </a:t>
            </a:r>
            <a:r>
              <a:rPr lang="en-US" sz="2400" dirty="0" err="1" smtClean="0"/>
              <a:t>por</a:t>
            </a:r>
            <a:r>
              <a:rPr lang="en-US" sz="2400" dirty="0" smtClean="0"/>
              <a:t> el </a:t>
            </a:r>
            <a:r>
              <a:rPr lang="en-US" sz="2400" dirty="0" err="1" smtClean="0"/>
              <a:t>Departamento</a:t>
            </a:r>
            <a:r>
              <a:rPr lang="en-US" sz="2400" dirty="0" smtClean="0"/>
              <a:t> de </a:t>
            </a:r>
            <a:r>
              <a:rPr lang="en-US" sz="2400" dirty="0" err="1" smtClean="0"/>
              <a:t>obras</a:t>
            </a:r>
            <a:r>
              <a:rPr lang="en-US" sz="2400" dirty="0" smtClean="0"/>
              <a:t> </a:t>
            </a:r>
            <a:r>
              <a:rPr lang="en-US" sz="2400" dirty="0" err="1" smtClean="0"/>
              <a:t>públicas</a:t>
            </a:r>
            <a:endParaRPr lang="en-US" sz="2400" dirty="0" smtClean="0"/>
          </a:p>
          <a:p>
            <a:r>
              <a:rPr lang="en-US" sz="2400" dirty="0" smtClean="0"/>
              <a:t>Si el </a:t>
            </a:r>
            <a:r>
              <a:rPr lang="en-US" sz="2400" dirty="0" err="1" smtClean="0"/>
              <a:t>impedimento</a:t>
            </a:r>
            <a:r>
              <a:rPr lang="en-US" sz="2400" dirty="0" smtClean="0"/>
              <a:t> </a:t>
            </a:r>
            <a:r>
              <a:rPr lang="en-US" sz="2400" dirty="0" err="1" smtClean="0"/>
              <a:t>físico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temporero</a:t>
            </a:r>
            <a:r>
              <a:rPr lang="en-US" sz="2400" dirty="0" smtClean="0"/>
              <a:t> la persona </a:t>
            </a:r>
            <a:r>
              <a:rPr lang="en-US" sz="2400" dirty="0" err="1" smtClean="0"/>
              <a:t>podrá</a:t>
            </a:r>
            <a:r>
              <a:rPr lang="en-US" sz="2400" dirty="0" smtClean="0"/>
              <a:t> </a:t>
            </a:r>
            <a:r>
              <a:rPr lang="en-US" sz="2400" dirty="0" err="1" smtClean="0"/>
              <a:t>solicitar</a:t>
            </a:r>
            <a:r>
              <a:rPr lang="en-US" sz="2400" dirty="0" smtClean="0"/>
              <a:t> un </a:t>
            </a:r>
            <a:r>
              <a:rPr lang="en-US" sz="2400" dirty="0" err="1" smtClean="0"/>
              <a:t>permiso</a:t>
            </a:r>
            <a:r>
              <a:rPr lang="en-US" sz="2400" dirty="0" smtClean="0"/>
              <a:t> de </a:t>
            </a:r>
            <a:r>
              <a:rPr lang="en-US" sz="2400" dirty="0" err="1" smtClean="0"/>
              <a:t>impedido</a:t>
            </a:r>
            <a:r>
              <a:rPr lang="en-US" sz="2400" dirty="0" smtClean="0"/>
              <a:t> </a:t>
            </a:r>
            <a:r>
              <a:rPr lang="en-US" sz="2400" dirty="0" err="1" smtClean="0"/>
              <a:t>temporero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el CEDE para </a:t>
            </a:r>
            <a:r>
              <a:rPr lang="en-US" sz="2400" dirty="0" err="1" smtClean="0"/>
              <a:t>utilizar</a:t>
            </a:r>
            <a:r>
              <a:rPr lang="en-US" sz="2400" dirty="0" smtClean="0"/>
              <a:t> </a:t>
            </a:r>
            <a:r>
              <a:rPr lang="en-US" sz="2400" dirty="0" err="1" smtClean="0"/>
              <a:t>los</a:t>
            </a:r>
            <a:r>
              <a:rPr lang="en-US" sz="2400" dirty="0" smtClean="0"/>
              <a:t> </a:t>
            </a:r>
            <a:r>
              <a:rPr lang="en-US" sz="2400" dirty="0" err="1" smtClean="0"/>
              <a:t>estacionamientos</a:t>
            </a:r>
            <a:r>
              <a:rPr lang="en-US" sz="2400" dirty="0" smtClean="0"/>
              <a:t> </a:t>
            </a:r>
            <a:r>
              <a:rPr lang="en-US" sz="2400" dirty="0" err="1" smtClean="0"/>
              <a:t>reservados</a:t>
            </a:r>
            <a:r>
              <a:rPr lang="en-US" sz="2400" dirty="0" smtClean="0"/>
              <a:t> para </a:t>
            </a:r>
            <a:r>
              <a:rPr lang="en-US" sz="2400" dirty="0" err="1" smtClean="0"/>
              <a:t>impedidos</a:t>
            </a:r>
            <a:r>
              <a:rPr lang="en-US" sz="2400" dirty="0" smtClean="0"/>
              <a:t> </a:t>
            </a:r>
            <a:r>
              <a:rPr lang="en-US" sz="2400" dirty="0" err="1" smtClean="0"/>
              <a:t>temporeros</a:t>
            </a:r>
            <a:r>
              <a:rPr lang="en-US" sz="2400" dirty="0" smtClean="0"/>
              <a:t>. </a:t>
            </a:r>
            <a:r>
              <a:rPr lang="en-US" sz="2400" dirty="0" err="1" smtClean="0"/>
              <a:t>Debe</a:t>
            </a:r>
            <a:r>
              <a:rPr lang="en-US" sz="2400" dirty="0" smtClean="0"/>
              <a:t> </a:t>
            </a:r>
            <a:r>
              <a:rPr lang="en-US" sz="2400" dirty="0" err="1" smtClean="0"/>
              <a:t>estar</a:t>
            </a:r>
            <a:r>
              <a:rPr lang="en-US" sz="2400" dirty="0" smtClean="0"/>
              <a:t> </a:t>
            </a:r>
            <a:r>
              <a:rPr lang="en-US" sz="2400" dirty="0" err="1" smtClean="0"/>
              <a:t>certificado</a:t>
            </a:r>
            <a:r>
              <a:rPr lang="en-US" sz="2400" dirty="0" smtClean="0"/>
              <a:t> </a:t>
            </a:r>
            <a:r>
              <a:rPr lang="en-US" sz="2400" dirty="0" err="1" smtClean="0"/>
              <a:t>por</a:t>
            </a:r>
            <a:r>
              <a:rPr lang="en-US" sz="2400" dirty="0" smtClean="0"/>
              <a:t> el director de la </a:t>
            </a:r>
            <a:r>
              <a:rPr lang="en-US" sz="2400" dirty="0" err="1" smtClean="0"/>
              <a:t>oficina</a:t>
            </a:r>
            <a:r>
              <a:rPr lang="en-US" sz="2400" dirty="0" smtClean="0"/>
              <a:t> de </a:t>
            </a:r>
            <a:r>
              <a:rPr lang="en-US" sz="2400" dirty="0" err="1" smtClean="0"/>
              <a:t>seguridad</a:t>
            </a:r>
            <a:r>
              <a:rPr lang="en-US" sz="2400" dirty="0" smtClean="0"/>
              <a:t> y </a:t>
            </a:r>
            <a:r>
              <a:rPr lang="en-US" sz="2400" dirty="0" err="1" smtClean="0"/>
              <a:t>vigilancia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5366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Multas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696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Violaciones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más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graves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528353"/>
            <a:ext cx="8915400" cy="4820195"/>
          </a:xfrm>
        </p:spPr>
        <p:txBody>
          <a:bodyPr>
            <a:normAutofit/>
          </a:bodyPr>
          <a:lstStyle/>
          <a:p>
            <a:r>
              <a:rPr lang="en-US" sz="2600" dirty="0" err="1" smtClean="0"/>
              <a:t>Estacionar</a:t>
            </a:r>
            <a:r>
              <a:rPr lang="en-US" sz="2600" dirty="0" smtClean="0"/>
              <a:t> </a:t>
            </a:r>
            <a:r>
              <a:rPr lang="en-US" sz="2600" dirty="0" err="1" smtClean="0"/>
              <a:t>en</a:t>
            </a:r>
            <a:r>
              <a:rPr lang="en-US" sz="2600" dirty="0" smtClean="0"/>
              <a:t> zona </a:t>
            </a:r>
            <a:r>
              <a:rPr lang="en-US" sz="2600" dirty="0" err="1" smtClean="0"/>
              <a:t>reservada</a:t>
            </a:r>
            <a:r>
              <a:rPr lang="en-US" sz="2600" dirty="0" smtClean="0"/>
              <a:t> para </a:t>
            </a:r>
            <a:r>
              <a:rPr lang="en-US" sz="2600" dirty="0" err="1" smtClean="0"/>
              <a:t>impedidos</a:t>
            </a:r>
            <a:r>
              <a:rPr lang="en-US" sz="2600" dirty="0" smtClean="0"/>
              <a:t> sin </a:t>
            </a:r>
            <a:r>
              <a:rPr lang="en-US" sz="2600" dirty="0" err="1" smtClean="0"/>
              <a:t>autorización</a:t>
            </a:r>
            <a:r>
              <a:rPr lang="en-US" sz="2600" dirty="0" smtClean="0"/>
              <a:t>.</a:t>
            </a:r>
          </a:p>
          <a:p>
            <a:r>
              <a:rPr lang="en-US" sz="2600" dirty="0" err="1" smtClean="0"/>
              <a:t>Obtener</a:t>
            </a:r>
            <a:r>
              <a:rPr lang="en-US" sz="2600" dirty="0" smtClean="0"/>
              <a:t> el </a:t>
            </a:r>
            <a:r>
              <a:rPr lang="en-US" sz="2600" dirty="0" err="1" smtClean="0"/>
              <a:t>permiso</a:t>
            </a:r>
            <a:r>
              <a:rPr lang="en-US" sz="2600" dirty="0" smtClean="0"/>
              <a:t> de </a:t>
            </a:r>
            <a:r>
              <a:rPr lang="en-US" sz="2600" dirty="0" err="1" smtClean="0"/>
              <a:t>estacionamiento</a:t>
            </a:r>
            <a:r>
              <a:rPr lang="en-US" sz="2600" dirty="0" smtClean="0"/>
              <a:t> </a:t>
            </a:r>
            <a:r>
              <a:rPr lang="en-US" sz="2600" dirty="0" err="1" smtClean="0"/>
              <a:t>por</a:t>
            </a:r>
            <a:r>
              <a:rPr lang="en-US" sz="2600" dirty="0" smtClean="0"/>
              <a:t> </a:t>
            </a:r>
            <a:r>
              <a:rPr lang="en-US" sz="2600" dirty="0" err="1" smtClean="0"/>
              <a:t>compra</a:t>
            </a:r>
            <a:r>
              <a:rPr lang="en-US" sz="2600" dirty="0" smtClean="0"/>
              <a:t>, </a:t>
            </a:r>
            <a:r>
              <a:rPr lang="en-US" sz="2600" dirty="0" err="1" smtClean="0"/>
              <a:t>fraude</a:t>
            </a:r>
            <a:r>
              <a:rPr lang="en-US" sz="2600" dirty="0" smtClean="0"/>
              <a:t>, </a:t>
            </a:r>
            <a:r>
              <a:rPr lang="en-US" sz="2600" dirty="0" err="1" smtClean="0"/>
              <a:t>robo</a:t>
            </a:r>
            <a:r>
              <a:rPr lang="en-US" sz="2600" dirty="0" smtClean="0"/>
              <a:t> o </a:t>
            </a:r>
            <a:r>
              <a:rPr lang="en-US" sz="2600" dirty="0" err="1" smtClean="0"/>
              <a:t>engaño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Vender, </a:t>
            </a:r>
            <a:r>
              <a:rPr lang="en-US" sz="2600" dirty="0" err="1" smtClean="0"/>
              <a:t>ceder</a:t>
            </a:r>
            <a:r>
              <a:rPr lang="en-US" sz="2600" dirty="0" smtClean="0"/>
              <a:t> o </a:t>
            </a:r>
            <a:r>
              <a:rPr lang="en-US" sz="2600" dirty="0" err="1" smtClean="0"/>
              <a:t>prestar</a:t>
            </a:r>
            <a:r>
              <a:rPr lang="en-US" sz="2600" dirty="0" smtClean="0"/>
              <a:t> el </a:t>
            </a:r>
            <a:r>
              <a:rPr lang="en-US" sz="2600" dirty="0" err="1" smtClean="0"/>
              <a:t>permiso</a:t>
            </a:r>
            <a:r>
              <a:rPr lang="en-US" sz="2600" dirty="0" smtClean="0"/>
              <a:t> de </a:t>
            </a:r>
            <a:r>
              <a:rPr lang="en-US" sz="2600" dirty="0" err="1" smtClean="0"/>
              <a:t>estacionamiento</a:t>
            </a:r>
            <a:r>
              <a:rPr lang="en-US" sz="2600" dirty="0" smtClean="0"/>
              <a:t>.</a:t>
            </a:r>
          </a:p>
          <a:p>
            <a:r>
              <a:rPr lang="en-US" sz="2600" dirty="0" err="1" smtClean="0"/>
              <a:t>Conducir</a:t>
            </a:r>
            <a:r>
              <a:rPr lang="en-US" sz="2600" dirty="0" smtClean="0"/>
              <a:t> a </a:t>
            </a:r>
            <a:r>
              <a:rPr lang="en-US" sz="2600" dirty="0" err="1" smtClean="0"/>
              <a:t>alta</a:t>
            </a:r>
            <a:r>
              <a:rPr lang="en-US" sz="2600" dirty="0" smtClean="0"/>
              <a:t> </a:t>
            </a:r>
            <a:r>
              <a:rPr lang="en-US" sz="2600" dirty="0" err="1" smtClean="0"/>
              <a:t>velocidad</a:t>
            </a:r>
            <a:r>
              <a:rPr lang="en-US" sz="2600" dirty="0" smtClean="0"/>
              <a:t> y de forma </a:t>
            </a:r>
            <a:r>
              <a:rPr lang="en-US" sz="2600" dirty="0" err="1" smtClean="0"/>
              <a:t>temeraria</a:t>
            </a:r>
            <a:endParaRPr lang="en-US" sz="2600" dirty="0" smtClean="0"/>
          </a:p>
          <a:p>
            <a:r>
              <a:rPr lang="en-US" sz="2600" dirty="0" err="1" smtClean="0"/>
              <a:t>Estacionar</a:t>
            </a:r>
            <a:r>
              <a:rPr lang="en-US" sz="2600" dirty="0" smtClean="0"/>
              <a:t> </a:t>
            </a:r>
            <a:r>
              <a:rPr lang="en-US" sz="2600" dirty="0" err="1" smtClean="0"/>
              <a:t>obstruyendo</a:t>
            </a:r>
            <a:r>
              <a:rPr lang="en-US" sz="2600" dirty="0" smtClean="0"/>
              <a:t> el </a:t>
            </a:r>
            <a:r>
              <a:rPr lang="en-US" sz="2600" dirty="0" err="1" smtClean="0"/>
              <a:t>libre</a:t>
            </a:r>
            <a:r>
              <a:rPr lang="en-US" sz="2600" dirty="0" smtClean="0"/>
              <a:t> </a:t>
            </a:r>
            <a:r>
              <a:rPr lang="en-US" sz="2600" dirty="0" err="1" smtClean="0"/>
              <a:t>tránsito</a:t>
            </a:r>
            <a:r>
              <a:rPr lang="en-US" sz="2600" dirty="0" smtClean="0"/>
              <a:t> de </a:t>
            </a:r>
            <a:r>
              <a:rPr lang="en-US" sz="2600" dirty="0" err="1" smtClean="0"/>
              <a:t>vehículos</a:t>
            </a:r>
            <a:r>
              <a:rPr lang="en-US" sz="2600" dirty="0" smtClean="0"/>
              <a:t> y </a:t>
            </a:r>
            <a:r>
              <a:rPr lang="en-US" sz="2600" dirty="0" err="1" smtClean="0"/>
              <a:t>peatones</a:t>
            </a:r>
            <a:r>
              <a:rPr lang="en-US" sz="2600" dirty="0" smtClean="0"/>
              <a:t> o la </a:t>
            </a:r>
            <a:r>
              <a:rPr lang="en-US" sz="2600" dirty="0" err="1" smtClean="0"/>
              <a:t>salida</a:t>
            </a:r>
            <a:r>
              <a:rPr lang="en-US" sz="2600" dirty="0" smtClean="0"/>
              <a:t> de un </a:t>
            </a:r>
            <a:r>
              <a:rPr lang="en-US" sz="2600" dirty="0" err="1" smtClean="0"/>
              <a:t>vehículo</a:t>
            </a:r>
            <a:r>
              <a:rPr lang="en-US" sz="2600" dirty="0" smtClean="0"/>
              <a:t> </a:t>
            </a:r>
            <a:r>
              <a:rPr lang="en-US" sz="2600" dirty="0" err="1" smtClean="0"/>
              <a:t>debidamente</a:t>
            </a:r>
            <a:r>
              <a:rPr lang="en-US" sz="2600" dirty="0" smtClean="0"/>
              <a:t> </a:t>
            </a:r>
            <a:r>
              <a:rPr lang="en-US" sz="2600" dirty="0" err="1" smtClean="0"/>
              <a:t>estacionado</a:t>
            </a:r>
            <a:r>
              <a:rPr lang="en-US" sz="2600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119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1746</TotalTime>
  <Words>736</Words>
  <Application>Microsoft Macintosh PowerPoint</Application>
  <PresentationFormat>Widescreen</PresentationFormat>
  <Paragraphs>79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Calibri</vt:lpstr>
      <vt:lpstr>Century Gothic</vt:lpstr>
      <vt:lpstr>Wingdings 3</vt:lpstr>
      <vt:lpstr>Arial</vt:lpstr>
      <vt:lpstr>Espiral</vt:lpstr>
      <vt:lpstr>Permisos de Estacionamiento</vt:lpstr>
      <vt:lpstr>Cómo obtener el permiso?</vt:lpstr>
      <vt:lpstr>Colores de sellos</vt:lpstr>
      <vt:lpstr>Otros permisos</vt:lpstr>
      <vt:lpstr>Información</vt:lpstr>
      <vt:lpstr>Areas de estacionamiento para cada color</vt:lpstr>
      <vt:lpstr>Estacionamientos para impedidos</vt:lpstr>
      <vt:lpstr>Multas </vt:lpstr>
      <vt:lpstr>Violaciones más graves</vt:lpstr>
      <vt:lpstr>Violaciones graves</vt:lpstr>
      <vt:lpstr>Violaciones menos graves</vt:lpstr>
      <vt:lpstr>Violaciones menores</vt:lpstr>
      <vt:lpstr>Límite de velocidad</vt:lpstr>
      <vt:lpstr>Sanciones </vt:lpstr>
      <vt:lpstr>PowerPoint Presentation</vt:lpstr>
      <vt:lpstr>Excepción</vt:lpstr>
      <vt:lpstr>Horarios importantes</vt:lpstr>
      <vt:lpstr>PowerPoint Presentation</vt:lpstr>
      <vt:lpstr>PowerPoint Presentation</vt:lpstr>
    </vt:vector>
  </TitlesOfParts>
  <Company>by adguard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Estacionamiento</dc:title>
  <dc:creator>Armando</dc:creator>
  <cp:lastModifiedBy>CORALIS I AGUAYO FERNANDEZ</cp:lastModifiedBy>
  <cp:revision>18</cp:revision>
  <dcterms:created xsi:type="dcterms:W3CDTF">2018-01-01T22:02:33Z</dcterms:created>
  <dcterms:modified xsi:type="dcterms:W3CDTF">2018-05-28T20:40:08Z</dcterms:modified>
</cp:coreProperties>
</file>